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62" r:id="rId2"/>
    <p:sldId id="264" r:id="rId3"/>
    <p:sldId id="282" r:id="rId4"/>
    <p:sldId id="273" r:id="rId5"/>
    <p:sldId id="287" r:id="rId6"/>
    <p:sldId id="271" r:id="rId7"/>
    <p:sldId id="281" r:id="rId8"/>
    <p:sldId id="276" r:id="rId9"/>
    <p:sldId id="286" r:id="rId10"/>
    <p:sldId id="279" r:id="rId11"/>
    <p:sldId id="256" r:id="rId12"/>
    <p:sldId id="260" r:id="rId13"/>
    <p:sldId id="257" r:id="rId14"/>
    <p:sldId id="258" r:id="rId15"/>
    <p:sldId id="259" r:id="rId16"/>
    <p:sldId id="261" r:id="rId17"/>
    <p:sldId id="280" r:id="rId18"/>
    <p:sldId id="272" r:id="rId19"/>
    <p:sldId id="288" r:id="rId20"/>
    <p:sldId id="289" r:id="rId21"/>
    <p:sldId id="283" r:id="rId22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DEB"/>
    <a:srgbClr val="44525D"/>
    <a:srgbClr val="F8F5F1"/>
    <a:srgbClr val="E2DFDB"/>
    <a:srgbClr val="FFFFFF"/>
    <a:srgbClr val="1F6CEB"/>
    <a:srgbClr val="9E00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38"/>
    <p:restoredTop sz="96047"/>
  </p:normalViewPr>
  <p:slideViewPr>
    <p:cSldViewPr snapToGrid="0">
      <p:cViewPr varScale="1">
        <p:scale>
          <a:sx n="108" d="100"/>
          <a:sy n="108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0CDCAC-0A5F-4666-980F-1F76B8D1C90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F680148-F61E-43B2-B320-BEBF53ECB3E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UQ-Bio Summer School</a:t>
          </a:r>
        </a:p>
      </dgm:t>
    </dgm:pt>
    <dgm:pt modelId="{47B89060-C935-46D2-AA31-6213A1C2FBF6}" type="parTrans" cxnId="{AC81AF5B-AAB6-4C7A-A1AD-F6F80E6D75EC}">
      <dgm:prSet/>
      <dgm:spPr/>
      <dgm:t>
        <a:bodyPr/>
        <a:lstStyle/>
        <a:p>
          <a:endParaRPr lang="en-US"/>
        </a:p>
      </dgm:t>
    </dgm:pt>
    <dgm:pt modelId="{B53F6BF4-6900-498E-86F6-1C10E0232C6B}" type="sibTrans" cxnId="{AC81AF5B-AAB6-4C7A-A1AD-F6F80E6D75EC}">
      <dgm:prSet/>
      <dgm:spPr/>
      <dgm:t>
        <a:bodyPr/>
        <a:lstStyle/>
        <a:p>
          <a:endParaRPr lang="en-US"/>
        </a:p>
      </dgm:t>
    </dgm:pt>
    <dgm:pt modelId="{CDB89798-3FA4-4104-9E4A-7347C2D9235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June 18, 2024</a:t>
          </a:r>
        </a:p>
      </dgm:t>
    </dgm:pt>
    <dgm:pt modelId="{8B8FB598-839B-42E5-A65E-3803DDC8AE88}" type="parTrans" cxnId="{7AD0BB70-1250-44F6-9383-4533DAFE0D76}">
      <dgm:prSet/>
      <dgm:spPr/>
      <dgm:t>
        <a:bodyPr/>
        <a:lstStyle/>
        <a:p>
          <a:endParaRPr lang="en-US"/>
        </a:p>
      </dgm:t>
    </dgm:pt>
    <dgm:pt modelId="{A7AE0D5B-61A2-4F03-8DF7-3F0CE699C93A}" type="sibTrans" cxnId="{7AD0BB70-1250-44F6-9383-4533DAFE0D76}">
      <dgm:prSet/>
      <dgm:spPr/>
      <dgm:t>
        <a:bodyPr/>
        <a:lstStyle/>
        <a:p>
          <a:endParaRPr lang="en-US"/>
        </a:p>
      </dgm:t>
    </dgm:pt>
    <dgm:pt modelId="{D36CA8D3-969C-42FC-B400-910C02F1373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Colorado State University</a:t>
          </a:r>
        </a:p>
      </dgm:t>
    </dgm:pt>
    <dgm:pt modelId="{014D41DD-6625-4C39-B641-C40A469078DB}" type="parTrans" cxnId="{73A41314-5CD5-4AEA-B1C7-096D28C99D70}">
      <dgm:prSet/>
      <dgm:spPr/>
      <dgm:t>
        <a:bodyPr/>
        <a:lstStyle/>
        <a:p>
          <a:endParaRPr lang="en-US"/>
        </a:p>
      </dgm:t>
    </dgm:pt>
    <dgm:pt modelId="{24CB1DFD-A3DF-4C53-A17F-82BD954941F3}" type="sibTrans" cxnId="{73A41314-5CD5-4AEA-B1C7-096D28C99D70}">
      <dgm:prSet/>
      <dgm:spPr/>
      <dgm:t>
        <a:bodyPr/>
        <a:lstStyle/>
        <a:p>
          <a:endParaRPr lang="en-US"/>
        </a:p>
      </dgm:t>
    </dgm:pt>
    <dgm:pt modelId="{29626D1F-1D73-4F5C-AD58-44D74DF235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Wiktoria, Samantha, Pilar, Kaan, Jakini, and Eric</a:t>
          </a:r>
        </a:p>
      </dgm:t>
    </dgm:pt>
    <dgm:pt modelId="{4B32DCFF-A771-44B2-8187-68BED7ED019D}" type="parTrans" cxnId="{2D12FD72-2959-4322-A653-69459E655838}">
      <dgm:prSet/>
      <dgm:spPr/>
      <dgm:t>
        <a:bodyPr/>
        <a:lstStyle/>
        <a:p>
          <a:endParaRPr lang="en-US"/>
        </a:p>
      </dgm:t>
    </dgm:pt>
    <dgm:pt modelId="{4038B2F5-9244-407F-9D04-9F17FB1E002B}" type="sibTrans" cxnId="{2D12FD72-2959-4322-A653-69459E655838}">
      <dgm:prSet/>
      <dgm:spPr/>
      <dgm:t>
        <a:bodyPr/>
        <a:lstStyle/>
        <a:p>
          <a:endParaRPr lang="en-US"/>
        </a:p>
      </dgm:t>
    </dgm:pt>
    <dgm:pt modelId="{8D11F4BC-CD32-48FB-A46E-3338E55E2377}" type="pres">
      <dgm:prSet presAssocID="{E00CDCAC-0A5F-4666-980F-1F76B8D1C90B}" presName="root" presStyleCnt="0">
        <dgm:presLayoutVars>
          <dgm:dir/>
          <dgm:resizeHandles val="exact"/>
        </dgm:presLayoutVars>
      </dgm:prSet>
      <dgm:spPr/>
    </dgm:pt>
    <dgm:pt modelId="{9ED3BA2E-1D0B-4930-BC9F-82A26DC8B676}" type="pres">
      <dgm:prSet presAssocID="{5F680148-F61E-43B2-B320-BEBF53ECB3E8}" presName="compNode" presStyleCnt="0"/>
      <dgm:spPr/>
    </dgm:pt>
    <dgm:pt modelId="{F687A564-418E-4A29-A473-0D8F76C273C7}" type="pres">
      <dgm:prSet presAssocID="{5F680148-F61E-43B2-B320-BEBF53ECB3E8}" presName="iconBgRect" presStyleLbl="bgShp" presStyleIdx="0" presStyleCnt="4"/>
      <dgm:spPr/>
    </dgm:pt>
    <dgm:pt modelId="{2BB275A0-827F-48E3-A516-031E208FF9A5}" type="pres">
      <dgm:prSet presAssocID="{5F680148-F61E-43B2-B320-BEBF53ECB3E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nset scene"/>
        </a:ext>
      </dgm:extLst>
    </dgm:pt>
    <dgm:pt modelId="{DA21235E-D1F3-494F-A64D-A6642EDE4033}" type="pres">
      <dgm:prSet presAssocID="{5F680148-F61E-43B2-B320-BEBF53ECB3E8}" presName="spaceRect" presStyleCnt="0"/>
      <dgm:spPr/>
    </dgm:pt>
    <dgm:pt modelId="{8F5A505B-6D5A-4F1F-A0CE-45617806BB3C}" type="pres">
      <dgm:prSet presAssocID="{5F680148-F61E-43B2-B320-BEBF53ECB3E8}" presName="textRect" presStyleLbl="revTx" presStyleIdx="0" presStyleCnt="4">
        <dgm:presLayoutVars>
          <dgm:chMax val="1"/>
          <dgm:chPref val="1"/>
        </dgm:presLayoutVars>
      </dgm:prSet>
      <dgm:spPr/>
    </dgm:pt>
    <dgm:pt modelId="{EBCCAC1F-7611-481D-A5D5-EEBA7DFFD53E}" type="pres">
      <dgm:prSet presAssocID="{B53F6BF4-6900-498E-86F6-1C10E0232C6B}" presName="sibTrans" presStyleCnt="0"/>
      <dgm:spPr/>
    </dgm:pt>
    <dgm:pt modelId="{B2A8F7A8-E986-4046-9FE5-0EA3A1BD4993}" type="pres">
      <dgm:prSet presAssocID="{CDB89798-3FA4-4104-9E4A-7347C2D9235A}" presName="compNode" presStyleCnt="0"/>
      <dgm:spPr/>
    </dgm:pt>
    <dgm:pt modelId="{97C7C8FA-EBD3-4DF0-8CFA-0EAA58FCE24F}" type="pres">
      <dgm:prSet presAssocID="{CDB89798-3FA4-4104-9E4A-7347C2D9235A}" presName="iconBgRect" presStyleLbl="bgShp" presStyleIdx="1" presStyleCnt="4"/>
      <dgm:spPr/>
    </dgm:pt>
    <dgm:pt modelId="{2D2CED9F-0855-4367-BF68-AE373A5AA730}" type="pres">
      <dgm:prSet presAssocID="{CDB89798-3FA4-4104-9E4A-7347C2D9235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1DB0B3F9-D392-4805-90DA-486A9B9F82A8}" type="pres">
      <dgm:prSet presAssocID="{CDB89798-3FA4-4104-9E4A-7347C2D9235A}" presName="spaceRect" presStyleCnt="0"/>
      <dgm:spPr/>
    </dgm:pt>
    <dgm:pt modelId="{7F9C6D90-BFD6-42A5-97BD-CF3A718DBA50}" type="pres">
      <dgm:prSet presAssocID="{CDB89798-3FA4-4104-9E4A-7347C2D9235A}" presName="textRect" presStyleLbl="revTx" presStyleIdx="1" presStyleCnt="4">
        <dgm:presLayoutVars>
          <dgm:chMax val="1"/>
          <dgm:chPref val="1"/>
        </dgm:presLayoutVars>
      </dgm:prSet>
      <dgm:spPr/>
    </dgm:pt>
    <dgm:pt modelId="{B8FDA4DB-AFB9-4455-8726-756CF8355218}" type="pres">
      <dgm:prSet presAssocID="{A7AE0D5B-61A2-4F03-8DF7-3F0CE699C93A}" presName="sibTrans" presStyleCnt="0"/>
      <dgm:spPr/>
    </dgm:pt>
    <dgm:pt modelId="{8E8CDD98-CC55-4764-8848-6E41CE2850BD}" type="pres">
      <dgm:prSet presAssocID="{D36CA8D3-969C-42FC-B400-910C02F1373A}" presName="compNode" presStyleCnt="0"/>
      <dgm:spPr/>
    </dgm:pt>
    <dgm:pt modelId="{927EEF57-5216-41C8-A3BA-BDB845C1B755}" type="pres">
      <dgm:prSet presAssocID="{D36CA8D3-969C-42FC-B400-910C02F1373A}" presName="iconBgRect" presStyleLbl="bgShp" presStyleIdx="2" presStyleCnt="4"/>
      <dgm:spPr/>
    </dgm:pt>
    <dgm:pt modelId="{A2CFF0DF-15A5-4EAD-806B-19030DC8603B}" type="pres">
      <dgm:prSet presAssocID="{D36CA8D3-969C-42FC-B400-910C02F1373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9EAA9135-3794-4BB9-A87E-9C482EA439A7}" type="pres">
      <dgm:prSet presAssocID="{D36CA8D3-969C-42FC-B400-910C02F1373A}" presName="spaceRect" presStyleCnt="0"/>
      <dgm:spPr/>
    </dgm:pt>
    <dgm:pt modelId="{BEDC5FB6-560F-46CA-A0C5-140E425E3672}" type="pres">
      <dgm:prSet presAssocID="{D36CA8D3-969C-42FC-B400-910C02F1373A}" presName="textRect" presStyleLbl="revTx" presStyleIdx="2" presStyleCnt="4">
        <dgm:presLayoutVars>
          <dgm:chMax val="1"/>
          <dgm:chPref val="1"/>
        </dgm:presLayoutVars>
      </dgm:prSet>
      <dgm:spPr/>
    </dgm:pt>
    <dgm:pt modelId="{82D201D7-7C39-407F-B345-9A3021C416DA}" type="pres">
      <dgm:prSet presAssocID="{24CB1DFD-A3DF-4C53-A17F-82BD954941F3}" presName="sibTrans" presStyleCnt="0"/>
      <dgm:spPr/>
    </dgm:pt>
    <dgm:pt modelId="{BD397B69-5815-4948-8A06-7977D5F53048}" type="pres">
      <dgm:prSet presAssocID="{29626D1F-1D73-4F5C-AD58-44D74DF235B8}" presName="compNode" presStyleCnt="0"/>
      <dgm:spPr/>
    </dgm:pt>
    <dgm:pt modelId="{169F7F30-5B54-4153-B8BD-A7D01A1EFB75}" type="pres">
      <dgm:prSet presAssocID="{29626D1F-1D73-4F5C-AD58-44D74DF235B8}" presName="iconBgRect" presStyleLbl="bgShp" presStyleIdx="3" presStyleCnt="4"/>
      <dgm:spPr/>
    </dgm:pt>
    <dgm:pt modelId="{761DBCE0-7B8B-45E1-8156-C35D466EC8F7}" type="pres">
      <dgm:prSet presAssocID="{29626D1F-1D73-4F5C-AD58-44D74DF235B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B6975FD8-9ECA-45EC-B4EC-1981DA720891}" type="pres">
      <dgm:prSet presAssocID="{29626D1F-1D73-4F5C-AD58-44D74DF235B8}" presName="spaceRect" presStyleCnt="0"/>
      <dgm:spPr/>
    </dgm:pt>
    <dgm:pt modelId="{A379702D-7090-40CF-A5DC-901DADECC1D2}" type="pres">
      <dgm:prSet presAssocID="{29626D1F-1D73-4F5C-AD58-44D74DF235B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BB84413-0A8E-674A-824A-BF2FFE8E5496}" type="presOf" srcId="{29626D1F-1D73-4F5C-AD58-44D74DF235B8}" destId="{A379702D-7090-40CF-A5DC-901DADECC1D2}" srcOrd="0" destOrd="0" presId="urn:microsoft.com/office/officeart/2018/5/layout/IconCircleLabelList"/>
    <dgm:cxn modelId="{73A41314-5CD5-4AEA-B1C7-096D28C99D70}" srcId="{E00CDCAC-0A5F-4666-980F-1F76B8D1C90B}" destId="{D36CA8D3-969C-42FC-B400-910C02F1373A}" srcOrd="2" destOrd="0" parTransId="{014D41DD-6625-4C39-B641-C40A469078DB}" sibTransId="{24CB1DFD-A3DF-4C53-A17F-82BD954941F3}"/>
    <dgm:cxn modelId="{A7D29553-9317-D14D-BF3A-0C4816C60303}" type="presOf" srcId="{D36CA8D3-969C-42FC-B400-910C02F1373A}" destId="{BEDC5FB6-560F-46CA-A0C5-140E425E3672}" srcOrd="0" destOrd="0" presId="urn:microsoft.com/office/officeart/2018/5/layout/IconCircleLabelList"/>
    <dgm:cxn modelId="{AC81AF5B-AAB6-4C7A-A1AD-F6F80E6D75EC}" srcId="{E00CDCAC-0A5F-4666-980F-1F76B8D1C90B}" destId="{5F680148-F61E-43B2-B320-BEBF53ECB3E8}" srcOrd="0" destOrd="0" parTransId="{47B89060-C935-46D2-AA31-6213A1C2FBF6}" sibTransId="{B53F6BF4-6900-498E-86F6-1C10E0232C6B}"/>
    <dgm:cxn modelId="{7AD0BB70-1250-44F6-9383-4533DAFE0D76}" srcId="{E00CDCAC-0A5F-4666-980F-1F76B8D1C90B}" destId="{CDB89798-3FA4-4104-9E4A-7347C2D9235A}" srcOrd="1" destOrd="0" parTransId="{8B8FB598-839B-42E5-A65E-3803DDC8AE88}" sibTransId="{A7AE0D5B-61A2-4F03-8DF7-3F0CE699C93A}"/>
    <dgm:cxn modelId="{2D12FD72-2959-4322-A653-69459E655838}" srcId="{E00CDCAC-0A5F-4666-980F-1F76B8D1C90B}" destId="{29626D1F-1D73-4F5C-AD58-44D74DF235B8}" srcOrd="3" destOrd="0" parTransId="{4B32DCFF-A771-44B2-8187-68BED7ED019D}" sibTransId="{4038B2F5-9244-407F-9D04-9F17FB1E002B}"/>
    <dgm:cxn modelId="{1536DB75-52F3-844E-AFB4-632A7306478F}" type="presOf" srcId="{E00CDCAC-0A5F-4666-980F-1F76B8D1C90B}" destId="{8D11F4BC-CD32-48FB-A46E-3338E55E2377}" srcOrd="0" destOrd="0" presId="urn:microsoft.com/office/officeart/2018/5/layout/IconCircleLabelList"/>
    <dgm:cxn modelId="{A415A988-AE7F-2E41-A4E7-DF3387C777A0}" type="presOf" srcId="{5F680148-F61E-43B2-B320-BEBF53ECB3E8}" destId="{8F5A505B-6D5A-4F1F-A0CE-45617806BB3C}" srcOrd="0" destOrd="0" presId="urn:microsoft.com/office/officeart/2018/5/layout/IconCircleLabelList"/>
    <dgm:cxn modelId="{8EC3C6F0-0AD2-624F-AD7A-F124D9B2B7EA}" type="presOf" srcId="{CDB89798-3FA4-4104-9E4A-7347C2D9235A}" destId="{7F9C6D90-BFD6-42A5-97BD-CF3A718DBA50}" srcOrd="0" destOrd="0" presId="urn:microsoft.com/office/officeart/2018/5/layout/IconCircleLabelList"/>
    <dgm:cxn modelId="{CC139C9B-07D3-274C-8580-CD974C0BD5F8}" type="presParOf" srcId="{8D11F4BC-CD32-48FB-A46E-3338E55E2377}" destId="{9ED3BA2E-1D0B-4930-BC9F-82A26DC8B676}" srcOrd="0" destOrd="0" presId="urn:microsoft.com/office/officeart/2018/5/layout/IconCircleLabelList"/>
    <dgm:cxn modelId="{38DC030A-40E7-0341-BC64-64C0DF172FA8}" type="presParOf" srcId="{9ED3BA2E-1D0B-4930-BC9F-82A26DC8B676}" destId="{F687A564-418E-4A29-A473-0D8F76C273C7}" srcOrd="0" destOrd="0" presId="urn:microsoft.com/office/officeart/2018/5/layout/IconCircleLabelList"/>
    <dgm:cxn modelId="{E71D8E39-B8FE-3144-B3F6-B986C46FD88D}" type="presParOf" srcId="{9ED3BA2E-1D0B-4930-BC9F-82A26DC8B676}" destId="{2BB275A0-827F-48E3-A516-031E208FF9A5}" srcOrd="1" destOrd="0" presId="urn:microsoft.com/office/officeart/2018/5/layout/IconCircleLabelList"/>
    <dgm:cxn modelId="{D4790E7B-5ECD-CB4C-B4C6-E1DFBFFE0874}" type="presParOf" srcId="{9ED3BA2E-1D0B-4930-BC9F-82A26DC8B676}" destId="{DA21235E-D1F3-494F-A64D-A6642EDE4033}" srcOrd="2" destOrd="0" presId="urn:microsoft.com/office/officeart/2018/5/layout/IconCircleLabelList"/>
    <dgm:cxn modelId="{73D9B766-449E-0C4B-BB9B-75F8140666BD}" type="presParOf" srcId="{9ED3BA2E-1D0B-4930-BC9F-82A26DC8B676}" destId="{8F5A505B-6D5A-4F1F-A0CE-45617806BB3C}" srcOrd="3" destOrd="0" presId="urn:microsoft.com/office/officeart/2018/5/layout/IconCircleLabelList"/>
    <dgm:cxn modelId="{2FE4B87B-1A8D-6C4A-BB58-B9E19BEB329C}" type="presParOf" srcId="{8D11F4BC-CD32-48FB-A46E-3338E55E2377}" destId="{EBCCAC1F-7611-481D-A5D5-EEBA7DFFD53E}" srcOrd="1" destOrd="0" presId="urn:microsoft.com/office/officeart/2018/5/layout/IconCircleLabelList"/>
    <dgm:cxn modelId="{AF1F26BD-0717-C145-A956-C65D9387834F}" type="presParOf" srcId="{8D11F4BC-CD32-48FB-A46E-3338E55E2377}" destId="{B2A8F7A8-E986-4046-9FE5-0EA3A1BD4993}" srcOrd="2" destOrd="0" presId="urn:microsoft.com/office/officeart/2018/5/layout/IconCircleLabelList"/>
    <dgm:cxn modelId="{96AA0ADC-E933-6040-BB2E-21D782613C7B}" type="presParOf" srcId="{B2A8F7A8-E986-4046-9FE5-0EA3A1BD4993}" destId="{97C7C8FA-EBD3-4DF0-8CFA-0EAA58FCE24F}" srcOrd="0" destOrd="0" presId="urn:microsoft.com/office/officeart/2018/5/layout/IconCircleLabelList"/>
    <dgm:cxn modelId="{D331AA6D-31A6-C44B-9073-57C6276DFB26}" type="presParOf" srcId="{B2A8F7A8-E986-4046-9FE5-0EA3A1BD4993}" destId="{2D2CED9F-0855-4367-BF68-AE373A5AA730}" srcOrd="1" destOrd="0" presId="urn:microsoft.com/office/officeart/2018/5/layout/IconCircleLabelList"/>
    <dgm:cxn modelId="{F295337A-DC4F-8048-9223-0AE82F3465EE}" type="presParOf" srcId="{B2A8F7A8-E986-4046-9FE5-0EA3A1BD4993}" destId="{1DB0B3F9-D392-4805-90DA-486A9B9F82A8}" srcOrd="2" destOrd="0" presId="urn:microsoft.com/office/officeart/2018/5/layout/IconCircleLabelList"/>
    <dgm:cxn modelId="{5E17EDAB-0B48-7247-B3C9-6D5EBF2984F1}" type="presParOf" srcId="{B2A8F7A8-E986-4046-9FE5-0EA3A1BD4993}" destId="{7F9C6D90-BFD6-42A5-97BD-CF3A718DBA50}" srcOrd="3" destOrd="0" presId="urn:microsoft.com/office/officeart/2018/5/layout/IconCircleLabelList"/>
    <dgm:cxn modelId="{6227E396-75D6-3745-A46A-BA47A1E1885F}" type="presParOf" srcId="{8D11F4BC-CD32-48FB-A46E-3338E55E2377}" destId="{B8FDA4DB-AFB9-4455-8726-756CF8355218}" srcOrd="3" destOrd="0" presId="urn:microsoft.com/office/officeart/2018/5/layout/IconCircleLabelList"/>
    <dgm:cxn modelId="{5E09284B-1CBE-D84B-9FED-A1C1B03F1FD8}" type="presParOf" srcId="{8D11F4BC-CD32-48FB-A46E-3338E55E2377}" destId="{8E8CDD98-CC55-4764-8848-6E41CE2850BD}" srcOrd="4" destOrd="0" presId="urn:microsoft.com/office/officeart/2018/5/layout/IconCircleLabelList"/>
    <dgm:cxn modelId="{63B82D10-D799-5944-BE86-E76DB5BFD07E}" type="presParOf" srcId="{8E8CDD98-CC55-4764-8848-6E41CE2850BD}" destId="{927EEF57-5216-41C8-A3BA-BDB845C1B755}" srcOrd="0" destOrd="0" presId="urn:microsoft.com/office/officeart/2018/5/layout/IconCircleLabelList"/>
    <dgm:cxn modelId="{6B8C5D96-63E5-8E42-B40B-B6ADF394E001}" type="presParOf" srcId="{8E8CDD98-CC55-4764-8848-6E41CE2850BD}" destId="{A2CFF0DF-15A5-4EAD-806B-19030DC8603B}" srcOrd="1" destOrd="0" presId="urn:microsoft.com/office/officeart/2018/5/layout/IconCircleLabelList"/>
    <dgm:cxn modelId="{B54A2A10-713A-A04B-8837-99D8A1E8DE84}" type="presParOf" srcId="{8E8CDD98-CC55-4764-8848-6E41CE2850BD}" destId="{9EAA9135-3794-4BB9-A87E-9C482EA439A7}" srcOrd="2" destOrd="0" presId="urn:microsoft.com/office/officeart/2018/5/layout/IconCircleLabelList"/>
    <dgm:cxn modelId="{F425DC5A-FCCA-8E4B-A39A-DB97BDA8B23F}" type="presParOf" srcId="{8E8CDD98-CC55-4764-8848-6E41CE2850BD}" destId="{BEDC5FB6-560F-46CA-A0C5-140E425E3672}" srcOrd="3" destOrd="0" presId="urn:microsoft.com/office/officeart/2018/5/layout/IconCircleLabelList"/>
    <dgm:cxn modelId="{E7629911-E7E4-EE40-8816-1F98D369642B}" type="presParOf" srcId="{8D11F4BC-CD32-48FB-A46E-3338E55E2377}" destId="{82D201D7-7C39-407F-B345-9A3021C416DA}" srcOrd="5" destOrd="0" presId="urn:microsoft.com/office/officeart/2018/5/layout/IconCircleLabelList"/>
    <dgm:cxn modelId="{C3B9EEA8-8086-8940-BDD9-94DAF31FC0C3}" type="presParOf" srcId="{8D11F4BC-CD32-48FB-A46E-3338E55E2377}" destId="{BD397B69-5815-4948-8A06-7977D5F53048}" srcOrd="6" destOrd="0" presId="urn:microsoft.com/office/officeart/2018/5/layout/IconCircleLabelList"/>
    <dgm:cxn modelId="{D30A509F-5920-F144-9AC4-CA09A7F2DA50}" type="presParOf" srcId="{BD397B69-5815-4948-8A06-7977D5F53048}" destId="{169F7F30-5B54-4153-B8BD-A7D01A1EFB75}" srcOrd="0" destOrd="0" presId="urn:microsoft.com/office/officeart/2018/5/layout/IconCircleLabelList"/>
    <dgm:cxn modelId="{04332AD5-0A61-554C-9810-AF315E3668E9}" type="presParOf" srcId="{BD397B69-5815-4948-8A06-7977D5F53048}" destId="{761DBCE0-7B8B-45E1-8156-C35D466EC8F7}" srcOrd="1" destOrd="0" presId="urn:microsoft.com/office/officeart/2018/5/layout/IconCircleLabelList"/>
    <dgm:cxn modelId="{22E14938-52AF-CF43-9167-C9E24F86483D}" type="presParOf" srcId="{BD397B69-5815-4948-8A06-7977D5F53048}" destId="{B6975FD8-9ECA-45EC-B4EC-1981DA720891}" srcOrd="2" destOrd="0" presId="urn:microsoft.com/office/officeart/2018/5/layout/IconCircleLabelList"/>
    <dgm:cxn modelId="{64C1EFCE-2046-9045-9CFF-991CE09ADBDE}" type="presParOf" srcId="{BD397B69-5815-4948-8A06-7977D5F53048}" destId="{A379702D-7090-40CF-A5DC-901DADECC1D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3E6C77-4141-4274-A05C-68915BD63BC6}" type="doc">
      <dgm:prSet loTypeId="urn:microsoft.com/office/officeart/2005/8/layout/hierarchy3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DB77046-0726-4D83-B930-449B64B06ADA}">
      <dgm:prSet/>
      <dgm:spPr/>
      <dgm:t>
        <a:bodyPr/>
        <a:lstStyle/>
        <a:p>
          <a:r>
            <a:rPr lang="en-US"/>
            <a:t>Drug</a:t>
          </a:r>
        </a:p>
      </dgm:t>
    </dgm:pt>
    <dgm:pt modelId="{3947CDD8-0680-4C9B-8B61-D2448EC71092}" type="parTrans" cxnId="{5536F55B-7339-498A-9A54-3EE2CF2831B9}">
      <dgm:prSet/>
      <dgm:spPr/>
      <dgm:t>
        <a:bodyPr/>
        <a:lstStyle/>
        <a:p>
          <a:endParaRPr lang="en-US"/>
        </a:p>
      </dgm:t>
    </dgm:pt>
    <dgm:pt modelId="{7E13ACB2-C508-4F39-BFA5-435D072AF375}" type="sibTrans" cxnId="{5536F55B-7339-498A-9A54-3EE2CF2831B9}">
      <dgm:prSet/>
      <dgm:spPr/>
      <dgm:t>
        <a:bodyPr/>
        <a:lstStyle/>
        <a:p>
          <a:endParaRPr lang="en-US"/>
        </a:p>
      </dgm:t>
    </dgm:pt>
    <dgm:pt modelId="{B506C8D7-5857-4459-B732-B59288D3D6BB}">
      <dgm:prSet/>
      <dgm:spPr/>
      <dgm:t>
        <a:bodyPr/>
        <a:lstStyle/>
        <a:p>
          <a:r>
            <a:rPr lang="en-US" dirty="0"/>
            <a:t>2</a:t>
          </a:r>
        </a:p>
      </dgm:t>
    </dgm:pt>
    <dgm:pt modelId="{8249B84A-33C9-403B-B951-93E7DEADF33E}" type="parTrans" cxnId="{54D3C6A7-645C-4A59-9ACA-1E53F1147E27}">
      <dgm:prSet/>
      <dgm:spPr/>
      <dgm:t>
        <a:bodyPr/>
        <a:lstStyle/>
        <a:p>
          <a:endParaRPr lang="en-US"/>
        </a:p>
      </dgm:t>
    </dgm:pt>
    <dgm:pt modelId="{33B74A86-4647-4A6F-BE9F-706DF117D576}" type="sibTrans" cxnId="{54D3C6A7-645C-4A59-9ACA-1E53F1147E27}">
      <dgm:prSet/>
      <dgm:spPr/>
      <dgm:t>
        <a:bodyPr/>
        <a:lstStyle/>
        <a:p>
          <a:endParaRPr lang="en-US"/>
        </a:p>
      </dgm:t>
    </dgm:pt>
    <dgm:pt modelId="{BCDD8480-AE03-4D5C-8D63-3376404942CE}">
      <dgm:prSet/>
      <dgm:spPr/>
      <dgm:t>
        <a:bodyPr/>
        <a:lstStyle/>
        <a:p>
          <a:r>
            <a:rPr lang="en-US"/>
            <a:t>Drug</a:t>
          </a:r>
        </a:p>
      </dgm:t>
    </dgm:pt>
    <dgm:pt modelId="{CAD826B6-5D85-42A2-95C0-AE1ECADC1F9E}" type="parTrans" cxnId="{823E0F6F-A9EB-4E88-99DC-ECE7398DC453}">
      <dgm:prSet/>
      <dgm:spPr/>
      <dgm:t>
        <a:bodyPr/>
        <a:lstStyle/>
        <a:p>
          <a:endParaRPr lang="en-US"/>
        </a:p>
      </dgm:t>
    </dgm:pt>
    <dgm:pt modelId="{2E0CF044-872C-4F00-9E38-7BC3A75AF129}" type="sibTrans" cxnId="{823E0F6F-A9EB-4E88-99DC-ECE7398DC453}">
      <dgm:prSet/>
      <dgm:spPr/>
      <dgm:t>
        <a:bodyPr/>
        <a:lstStyle/>
        <a:p>
          <a:endParaRPr lang="en-US"/>
        </a:p>
      </dgm:t>
    </dgm:pt>
    <dgm:pt modelId="{D8BB0584-6CA0-4D1B-9219-AB5AAFE3E2B8}">
      <dgm:prSet/>
      <dgm:spPr/>
      <dgm:t>
        <a:bodyPr/>
        <a:lstStyle/>
        <a:p>
          <a:r>
            <a:rPr lang="en-US" dirty="0"/>
            <a:t>4</a:t>
          </a:r>
        </a:p>
      </dgm:t>
    </dgm:pt>
    <dgm:pt modelId="{590088E6-6FC0-4335-87ED-F35DA8C2B2FB}" type="parTrans" cxnId="{93BF068E-3199-437F-8888-78290EADDCDF}">
      <dgm:prSet/>
      <dgm:spPr/>
      <dgm:t>
        <a:bodyPr/>
        <a:lstStyle/>
        <a:p>
          <a:endParaRPr lang="en-US"/>
        </a:p>
      </dgm:t>
    </dgm:pt>
    <dgm:pt modelId="{FA434D55-788D-4F06-BC53-AFC6AC0280E6}" type="sibTrans" cxnId="{93BF068E-3199-437F-8888-78290EADDCDF}">
      <dgm:prSet/>
      <dgm:spPr/>
      <dgm:t>
        <a:bodyPr/>
        <a:lstStyle/>
        <a:p>
          <a:endParaRPr lang="en-US"/>
        </a:p>
      </dgm:t>
    </dgm:pt>
    <dgm:pt modelId="{6F48ED69-BF9A-4A89-99D4-2B67480CA57B}">
      <dgm:prSet/>
      <dgm:spPr/>
      <dgm:t>
        <a:bodyPr/>
        <a:lstStyle/>
        <a:p>
          <a:r>
            <a:rPr lang="en-US"/>
            <a:t>Drug</a:t>
          </a:r>
        </a:p>
      </dgm:t>
    </dgm:pt>
    <dgm:pt modelId="{1123D825-F8F9-468B-B460-EC6A7FCA9B2D}" type="parTrans" cxnId="{47258F49-0D21-4D2C-B849-0B38B4BAF21A}">
      <dgm:prSet/>
      <dgm:spPr/>
      <dgm:t>
        <a:bodyPr/>
        <a:lstStyle/>
        <a:p>
          <a:endParaRPr lang="en-US"/>
        </a:p>
      </dgm:t>
    </dgm:pt>
    <dgm:pt modelId="{B7A3B45D-36FD-4CBD-AF9D-6E7373F087E0}" type="sibTrans" cxnId="{47258F49-0D21-4D2C-B849-0B38B4BAF21A}">
      <dgm:prSet/>
      <dgm:spPr/>
      <dgm:t>
        <a:bodyPr/>
        <a:lstStyle/>
        <a:p>
          <a:endParaRPr lang="en-US"/>
        </a:p>
      </dgm:t>
    </dgm:pt>
    <dgm:pt modelId="{D40DF8FE-1DDE-4D7E-A6CB-791CF7377933}">
      <dgm:prSet/>
      <dgm:spPr/>
      <dgm:t>
        <a:bodyPr/>
        <a:lstStyle/>
        <a:p>
          <a:r>
            <a:rPr lang="en-US" dirty="0"/>
            <a:t>6</a:t>
          </a:r>
        </a:p>
      </dgm:t>
    </dgm:pt>
    <dgm:pt modelId="{0A40126E-9852-4794-A3A9-D932D87FE051}" type="parTrans" cxnId="{E6C930F9-A82F-4BF4-B0B6-AC8F779D6C8E}">
      <dgm:prSet/>
      <dgm:spPr/>
      <dgm:t>
        <a:bodyPr/>
        <a:lstStyle/>
        <a:p>
          <a:endParaRPr lang="en-US"/>
        </a:p>
      </dgm:t>
    </dgm:pt>
    <dgm:pt modelId="{75108318-A889-4E21-87DC-34E90A4B8B82}" type="sibTrans" cxnId="{E6C930F9-A82F-4BF4-B0B6-AC8F779D6C8E}">
      <dgm:prSet/>
      <dgm:spPr/>
      <dgm:t>
        <a:bodyPr/>
        <a:lstStyle/>
        <a:p>
          <a:endParaRPr lang="en-US"/>
        </a:p>
      </dgm:t>
    </dgm:pt>
    <dgm:pt modelId="{0581BD1E-9C83-482C-BBC0-C1423F5854D7}">
      <dgm:prSet/>
      <dgm:spPr/>
      <dgm:t>
        <a:bodyPr/>
        <a:lstStyle/>
        <a:p>
          <a:r>
            <a:rPr lang="en-US"/>
            <a:t>Drug</a:t>
          </a:r>
        </a:p>
      </dgm:t>
    </dgm:pt>
    <dgm:pt modelId="{0F573292-5244-4611-ADFC-F28C569DFCDB}" type="parTrans" cxnId="{79830571-2C74-48D4-83A6-57CB13D99FC0}">
      <dgm:prSet/>
      <dgm:spPr/>
      <dgm:t>
        <a:bodyPr/>
        <a:lstStyle/>
        <a:p>
          <a:endParaRPr lang="en-US"/>
        </a:p>
      </dgm:t>
    </dgm:pt>
    <dgm:pt modelId="{2C19E0BA-3F77-4068-851D-C369EBC8E02F}" type="sibTrans" cxnId="{79830571-2C74-48D4-83A6-57CB13D99FC0}">
      <dgm:prSet/>
      <dgm:spPr/>
      <dgm:t>
        <a:bodyPr/>
        <a:lstStyle/>
        <a:p>
          <a:endParaRPr lang="en-US"/>
        </a:p>
      </dgm:t>
    </dgm:pt>
    <dgm:pt modelId="{3841298F-4598-4799-9BED-1B997CAF1464}">
      <dgm:prSet/>
      <dgm:spPr/>
      <dgm:t>
        <a:bodyPr/>
        <a:lstStyle/>
        <a:p>
          <a:r>
            <a:rPr lang="en-US" dirty="0"/>
            <a:t>7</a:t>
          </a:r>
        </a:p>
      </dgm:t>
    </dgm:pt>
    <dgm:pt modelId="{E34C6FB7-259B-4D7A-8DC3-205C14AAFED5}" type="parTrans" cxnId="{38EB3B97-9706-4E96-B11E-3C9F1E324C0B}">
      <dgm:prSet/>
      <dgm:spPr/>
      <dgm:t>
        <a:bodyPr/>
        <a:lstStyle/>
        <a:p>
          <a:endParaRPr lang="en-US"/>
        </a:p>
      </dgm:t>
    </dgm:pt>
    <dgm:pt modelId="{008A327C-A9C0-4C61-9D88-E8ABCF0BEB45}" type="sibTrans" cxnId="{38EB3B97-9706-4E96-B11E-3C9F1E324C0B}">
      <dgm:prSet/>
      <dgm:spPr/>
      <dgm:t>
        <a:bodyPr/>
        <a:lstStyle/>
        <a:p>
          <a:endParaRPr lang="en-US"/>
        </a:p>
      </dgm:t>
    </dgm:pt>
    <dgm:pt modelId="{FA5D3F15-E839-4FD7-86BC-1EE0519D9603}">
      <dgm:prSet/>
      <dgm:spPr/>
      <dgm:t>
        <a:bodyPr/>
        <a:lstStyle/>
        <a:p>
          <a:r>
            <a:rPr lang="en-US"/>
            <a:t>Drug</a:t>
          </a:r>
        </a:p>
      </dgm:t>
    </dgm:pt>
    <dgm:pt modelId="{50F63611-44E0-4D17-8829-283F717EFEC7}" type="parTrans" cxnId="{DB0B46C6-A76D-4C61-BB4B-AC978789F4D6}">
      <dgm:prSet/>
      <dgm:spPr/>
      <dgm:t>
        <a:bodyPr/>
        <a:lstStyle/>
        <a:p>
          <a:endParaRPr lang="en-US"/>
        </a:p>
      </dgm:t>
    </dgm:pt>
    <dgm:pt modelId="{502BF760-0EAF-4AA7-AFF3-51CC728D9BE3}" type="sibTrans" cxnId="{DB0B46C6-A76D-4C61-BB4B-AC978789F4D6}">
      <dgm:prSet/>
      <dgm:spPr/>
      <dgm:t>
        <a:bodyPr/>
        <a:lstStyle/>
        <a:p>
          <a:endParaRPr lang="en-US"/>
        </a:p>
      </dgm:t>
    </dgm:pt>
    <dgm:pt modelId="{A8237839-AC98-4766-A33B-EC5CC8C89436}">
      <dgm:prSet/>
      <dgm:spPr/>
      <dgm:t>
        <a:bodyPr/>
        <a:lstStyle/>
        <a:p>
          <a:r>
            <a:rPr lang="en-US" dirty="0"/>
            <a:t>8</a:t>
          </a:r>
        </a:p>
      </dgm:t>
    </dgm:pt>
    <dgm:pt modelId="{365A4BB3-20B6-4F68-B14A-B4F2BFAFBD62}" type="parTrans" cxnId="{13654DB3-78B9-4568-8BF6-12029004CE6D}">
      <dgm:prSet/>
      <dgm:spPr/>
      <dgm:t>
        <a:bodyPr/>
        <a:lstStyle/>
        <a:p>
          <a:endParaRPr lang="en-US"/>
        </a:p>
      </dgm:t>
    </dgm:pt>
    <dgm:pt modelId="{A349A2BD-0C57-4526-824C-A411F48716FF}" type="sibTrans" cxnId="{13654DB3-78B9-4568-8BF6-12029004CE6D}">
      <dgm:prSet/>
      <dgm:spPr/>
      <dgm:t>
        <a:bodyPr/>
        <a:lstStyle/>
        <a:p>
          <a:endParaRPr lang="en-US"/>
        </a:p>
      </dgm:t>
    </dgm:pt>
    <dgm:pt modelId="{02731921-1A28-4E44-BA31-4E63C2D0AACF}" type="pres">
      <dgm:prSet presAssocID="{283E6C77-4141-4274-A05C-68915BD63BC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45896DC-40DE-3143-9EAE-90947F2DAC22}" type="pres">
      <dgm:prSet presAssocID="{6DB77046-0726-4D83-B930-449B64B06ADA}" presName="root" presStyleCnt="0"/>
      <dgm:spPr/>
    </dgm:pt>
    <dgm:pt modelId="{8AA8F666-ACEA-C84B-9164-AEFC7C2004DA}" type="pres">
      <dgm:prSet presAssocID="{6DB77046-0726-4D83-B930-449B64B06ADA}" presName="rootComposite" presStyleCnt="0"/>
      <dgm:spPr/>
    </dgm:pt>
    <dgm:pt modelId="{28037AEB-4145-EB40-96EC-3B77DCE62609}" type="pres">
      <dgm:prSet presAssocID="{6DB77046-0726-4D83-B930-449B64B06ADA}" presName="rootText" presStyleLbl="node1" presStyleIdx="0" presStyleCnt="5"/>
      <dgm:spPr/>
    </dgm:pt>
    <dgm:pt modelId="{4CD95BD6-5752-4C44-AF0C-1997CD57322C}" type="pres">
      <dgm:prSet presAssocID="{6DB77046-0726-4D83-B930-449B64B06ADA}" presName="rootConnector" presStyleLbl="node1" presStyleIdx="0" presStyleCnt="5"/>
      <dgm:spPr/>
    </dgm:pt>
    <dgm:pt modelId="{15C4359C-A13E-B145-B7C2-C505933D93AC}" type="pres">
      <dgm:prSet presAssocID="{6DB77046-0726-4D83-B930-449B64B06ADA}" presName="childShape" presStyleCnt="0"/>
      <dgm:spPr/>
    </dgm:pt>
    <dgm:pt modelId="{FA47CF61-EB2F-7D42-859E-4B68F8F26564}" type="pres">
      <dgm:prSet presAssocID="{8249B84A-33C9-403B-B951-93E7DEADF33E}" presName="Name13" presStyleLbl="parChTrans1D2" presStyleIdx="0" presStyleCnt="5"/>
      <dgm:spPr/>
    </dgm:pt>
    <dgm:pt modelId="{5BA4F9F2-65FC-7F49-8E90-A11C0A21A24A}" type="pres">
      <dgm:prSet presAssocID="{B506C8D7-5857-4459-B732-B59288D3D6BB}" presName="childText" presStyleLbl="bgAcc1" presStyleIdx="0" presStyleCnt="5">
        <dgm:presLayoutVars>
          <dgm:bulletEnabled val="1"/>
        </dgm:presLayoutVars>
      </dgm:prSet>
      <dgm:spPr/>
    </dgm:pt>
    <dgm:pt modelId="{0F7D3599-F1E4-8F4E-A165-AD4B16F8F75D}" type="pres">
      <dgm:prSet presAssocID="{BCDD8480-AE03-4D5C-8D63-3376404942CE}" presName="root" presStyleCnt="0"/>
      <dgm:spPr/>
    </dgm:pt>
    <dgm:pt modelId="{660221C7-9F27-064B-856B-27EE082484F4}" type="pres">
      <dgm:prSet presAssocID="{BCDD8480-AE03-4D5C-8D63-3376404942CE}" presName="rootComposite" presStyleCnt="0"/>
      <dgm:spPr/>
    </dgm:pt>
    <dgm:pt modelId="{5248B560-1DA9-764B-8F9A-950C4E3542D0}" type="pres">
      <dgm:prSet presAssocID="{BCDD8480-AE03-4D5C-8D63-3376404942CE}" presName="rootText" presStyleLbl="node1" presStyleIdx="1" presStyleCnt="5"/>
      <dgm:spPr/>
    </dgm:pt>
    <dgm:pt modelId="{AB26089B-F8EC-054A-919D-367C5D53258A}" type="pres">
      <dgm:prSet presAssocID="{BCDD8480-AE03-4D5C-8D63-3376404942CE}" presName="rootConnector" presStyleLbl="node1" presStyleIdx="1" presStyleCnt="5"/>
      <dgm:spPr/>
    </dgm:pt>
    <dgm:pt modelId="{5C2D0CC2-8E5F-634D-86E2-4E1CAA2687EE}" type="pres">
      <dgm:prSet presAssocID="{BCDD8480-AE03-4D5C-8D63-3376404942CE}" presName="childShape" presStyleCnt="0"/>
      <dgm:spPr/>
    </dgm:pt>
    <dgm:pt modelId="{8DA0A9AE-D0EB-094C-82EA-E2BB4B5BACDB}" type="pres">
      <dgm:prSet presAssocID="{590088E6-6FC0-4335-87ED-F35DA8C2B2FB}" presName="Name13" presStyleLbl="parChTrans1D2" presStyleIdx="1" presStyleCnt="5"/>
      <dgm:spPr/>
    </dgm:pt>
    <dgm:pt modelId="{C05E747B-AC80-CA4C-AC4E-307E2E588F50}" type="pres">
      <dgm:prSet presAssocID="{D8BB0584-6CA0-4D1B-9219-AB5AAFE3E2B8}" presName="childText" presStyleLbl="bgAcc1" presStyleIdx="1" presStyleCnt="5">
        <dgm:presLayoutVars>
          <dgm:bulletEnabled val="1"/>
        </dgm:presLayoutVars>
      </dgm:prSet>
      <dgm:spPr/>
    </dgm:pt>
    <dgm:pt modelId="{C28DE160-58D6-9046-A275-86DA7A53E461}" type="pres">
      <dgm:prSet presAssocID="{6F48ED69-BF9A-4A89-99D4-2B67480CA57B}" presName="root" presStyleCnt="0"/>
      <dgm:spPr/>
    </dgm:pt>
    <dgm:pt modelId="{4B0A7B19-C05A-5A43-8EB8-8D0426C2ACEF}" type="pres">
      <dgm:prSet presAssocID="{6F48ED69-BF9A-4A89-99D4-2B67480CA57B}" presName="rootComposite" presStyleCnt="0"/>
      <dgm:spPr/>
    </dgm:pt>
    <dgm:pt modelId="{F0276918-DECA-BC4A-91F7-55D49B725463}" type="pres">
      <dgm:prSet presAssocID="{6F48ED69-BF9A-4A89-99D4-2B67480CA57B}" presName="rootText" presStyleLbl="node1" presStyleIdx="2" presStyleCnt="5"/>
      <dgm:spPr/>
    </dgm:pt>
    <dgm:pt modelId="{34037835-8624-4847-9803-A9EDB4170755}" type="pres">
      <dgm:prSet presAssocID="{6F48ED69-BF9A-4A89-99D4-2B67480CA57B}" presName="rootConnector" presStyleLbl="node1" presStyleIdx="2" presStyleCnt="5"/>
      <dgm:spPr/>
    </dgm:pt>
    <dgm:pt modelId="{C224B02C-F553-134E-8594-4F48C88F5F7C}" type="pres">
      <dgm:prSet presAssocID="{6F48ED69-BF9A-4A89-99D4-2B67480CA57B}" presName="childShape" presStyleCnt="0"/>
      <dgm:spPr/>
    </dgm:pt>
    <dgm:pt modelId="{4C6F00AF-0382-7A4F-98C6-7F6DE43C7CFF}" type="pres">
      <dgm:prSet presAssocID="{0A40126E-9852-4794-A3A9-D932D87FE051}" presName="Name13" presStyleLbl="parChTrans1D2" presStyleIdx="2" presStyleCnt="5"/>
      <dgm:spPr/>
    </dgm:pt>
    <dgm:pt modelId="{9578B1DE-BBA1-E64E-A3AE-47E481B46986}" type="pres">
      <dgm:prSet presAssocID="{D40DF8FE-1DDE-4D7E-A6CB-791CF7377933}" presName="childText" presStyleLbl="bgAcc1" presStyleIdx="2" presStyleCnt="5">
        <dgm:presLayoutVars>
          <dgm:bulletEnabled val="1"/>
        </dgm:presLayoutVars>
      </dgm:prSet>
      <dgm:spPr/>
    </dgm:pt>
    <dgm:pt modelId="{08A00AF3-9B68-9041-A9FE-5654FD57F153}" type="pres">
      <dgm:prSet presAssocID="{0581BD1E-9C83-482C-BBC0-C1423F5854D7}" presName="root" presStyleCnt="0"/>
      <dgm:spPr/>
    </dgm:pt>
    <dgm:pt modelId="{E3B3BB37-9091-1940-BD54-1A483980CBB9}" type="pres">
      <dgm:prSet presAssocID="{0581BD1E-9C83-482C-BBC0-C1423F5854D7}" presName="rootComposite" presStyleCnt="0"/>
      <dgm:spPr/>
    </dgm:pt>
    <dgm:pt modelId="{72A7B24F-5106-8440-B304-DEE993B79C2E}" type="pres">
      <dgm:prSet presAssocID="{0581BD1E-9C83-482C-BBC0-C1423F5854D7}" presName="rootText" presStyleLbl="node1" presStyleIdx="3" presStyleCnt="5"/>
      <dgm:spPr/>
    </dgm:pt>
    <dgm:pt modelId="{778043D4-4C1E-814A-B1A8-666B08AA215A}" type="pres">
      <dgm:prSet presAssocID="{0581BD1E-9C83-482C-BBC0-C1423F5854D7}" presName="rootConnector" presStyleLbl="node1" presStyleIdx="3" presStyleCnt="5"/>
      <dgm:spPr/>
    </dgm:pt>
    <dgm:pt modelId="{492C6BE1-B36F-454F-9541-A85E92EC704D}" type="pres">
      <dgm:prSet presAssocID="{0581BD1E-9C83-482C-BBC0-C1423F5854D7}" presName="childShape" presStyleCnt="0"/>
      <dgm:spPr/>
    </dgm:pt>
    <dgm:pt modelId="{952DDDA6-3BA6-C549-9004-669913BBA1DC}" type="pres">
      <dgm:prSet presAssocID="{E34C6FB7-259B-4D7A-8DC3-205C14AAFED5}" presName="Name13" presStyleLbl="parChTrans1D2" presStyleIdx="3" presStyleCnt="5"/>
      <dgm:spPr/>
    </dgm:pt>
    <dgm:pt modelId="{C1015BE7-1083-224B-8712-27F8556F7C5C}" type="pres">
      <dgm:prSet presAssocID="{3841298F-4598-4799-9BED-1B997CAF1464}" presName="childText" presStyleLbl="bgAcc1" presStyleIdx="3" presStyleCnt="5">
        <dgm:presLayoutVars>
          <dgm:bulletEnabled val="1"/>
        </dgm:presLayoutVars>
      </dgm:prSet>
      <dgm:spPr/>
    </dgm:pt>
    <dgm:pt modelId="{6CE48CF1-F81A-8A4B-B1A0-0E68D55D3C69}" type="pres">
      <dgm:prSet presAssocID="{FA5D3F15-E839-4FD7-86BC-1EE0519D9603}" presName="root" presStyleCnt="0"/>
      <dgm:spPr/>
    </dgm:pt>
    <dgm:pt modelId="{F39A4BB9-BFD7-0F49-8ED3-7918B51E4F8A}" type="pres">
      <dgm:prSet presAssocID="{FA5D3F15-E839-4FD7-86BC-1EE0519D9603}" presName="rootComposite" presStyleCnt="0"/>
      <dgm:spPr/>
    </dgm:pt>
    <dgm:pt modelId="{AC0CFED1-7533-A846-AD89-B2D291B90899}" type="pres">
      <dgm:prSet presAssocID="{FA5D3F15-E839-4FD7-86BC-1EE0519D9603}" presName="rootText" presStyleLbl="node1" presStyleIdx="4" presStyleCnt="5"/>
      <dgm:spPr/>
    </dgm:pt>
    <dgm:pt modelId="{EF7CE584-AE67-4E4C-8696-326B767104B8}" type="pres">
      <dgm:prSet presAssocID="{FA5D3F15-E839-4FD7-86BC-1EE0519D9603}" presName="rootConnector" presStyleLbl="node1" presStyleIdx="4" presStyleCnt="5"/>
      <dgm:spPr/>
    </dgm:pt>
    <dgm:pt modelId="{D7355ADF-D1AE-CC41-A00A-721DB82C4F91}" type="pres">
      <dgm:prSet presAssocID="{FA5D3F15-E839-4FD7-86BC-1EE0519D9603}" presName="childShape" presStyleCnt="0"/>
      <dgm:spPr/>
    </dgm:pt>
    <dgm:pt modelId="{4569FD24-D5ED-5043-86A8-C876C22E11D2}" type="pres">
      <dgm:prSet presAssocID="{365A4BB3-20B6-4F68-B14A-B4F2BFAFBD62}" presName="Name13" presStyleLbl="parChTrans1D2" presStyleIdx="4" presStyleCnt="5"/>
      <dgm:spPr/>
    </dgm:pt>
    <dgm:pt modelId="{5F38F27A-500E-D64A-9FE5-E76C2FE6A75B}" type="pres">
      <dgm:prSet presAssocID="{A8237839-AC98-4766-A33B-EC5CC8C89436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B0F91707-8C4D-E741-9140-0C362B6379BE}" type="presOf" srcId="{6F48ED69-BF9A-4A89-99D4-2B67480CA57B}" destId="{34037835-8624-4847-9803-A9EDB4170755}" srcOrd="1" destOrd="0" presId="urn:microsoft.com/office/officeart/2005/8/layout/hierarchy3"/>
    <dgm:cxn modelId="{13178C14-CB0A-F74D-BFA8-774C2BE56321}" type="presOf" srcId="{6DB77046-0726-4D83-B930-449B64B06ADA}" destId="{4CD95BD6-5752-4C44-AF0C-1997CD57322C}" srcOrd="1" destOrd="0" presId="urn:microsoft.com/office/officeart/2005/8/layout/hierarchy3"/>
    <dgm:cxn modelId="{F7EFC91D-6473-1F4D-B0A5-F38B8BD053EE}" type="presOf" srcId="{6DB77046-0726-4D83-B930-449B64B06ADA}" destId="{28037AEB-4145-EB40-96EC-3B77DCE62609}" srcOrd="0" destOrd="0" presId="urn:microsoft.com/office/officeart/2005/8/layout/hierarchy3"/>
    <dgm:cxn modelId="{40F23C28-62DC-9940-87C1-C909501F7412}" type="presOf" srcId="{0581BD1E-9C83-482C-BBC0-C1423F5854D7}" destId="{778043D4-4C1E-814A-B1A8-666B08AA215A}" srcOrd="1" destOrd="0" presId="urn:microsoft.com/office/officeart/2005/8/layout/hierarchy3"/>
    <dgm:cxn modelId="{D6150447-AFCA-374C-8D5E-694D5E0D3DF4}" type="presOf" srcId="{365A4BB3-20B6-4F68-B14A-B4F2BFAFBD62}" destId="{4569FD24-D5ED-5043-86A8-C876C22E11D2}" srcOrd="0" destOrd="0" presId="urn:microsoft.com/office/officeart/2005/8/layout/hierarchy3"/>
    <dgm:cxn modelId="{47258F49-0D21-4D2C-B849-0B38B4BAF21A}" srcId="{283E6C77-4141-4274-A05C-68915BD63BC6}" destId="{6F48ED69-BF9A-4A89-99D4-2B67480CA57B}" srcOrd="2" destOrd="0" parTransId="{1123D825-F8F9-468B-B460-EC6A7FCA9B2D}" sibTransId="{B7A3B45D-36FD-4CBD-AF9D-6E7373F087E0}"/>
    <dgm:cxn modelId="{1138B84E-5C09-AD40-95BA-E5A9ED75C7D2}" type="presOf" srcId="{590088E6-6FC0-4335-87ED-F35DA8C2B2FB}" destId="{8DA0A9AE-D0EB-094C-82EA-E2BB4B5BACDB}" srcOrd="0" destOrd="0" presId="urn:microsoft.com/office/officeart/2005/8/layout/hierarchy3"/>
    <dgm:cxn modelId="{43A2E451-A401-AD4A-B26D-953E870987BC}" type="presOf" srcId="{0581BD1E-9C83-482C-BBC0-C1423F5854D7}" destId="{72A7B24F-5106-8440-B304-DEE993B79C2E}" srcOrd="0" destOrd="0" presId="urn:microsoft.com/office/officeart/2005/8/layout/hierarchy3"/>
    <dgm:cxn modelId="{8FB75A56-DD3E-F24C-96C0-EACE1CA5614A}" type="presOf" srcId="{D8BB0584-6CA0-4D1B-9219-AB5AAFE3E2B8}" destId="{C05E747B-AC80-CA4C-AC4E-307E2E588F50}" srcOrd="0" destOrd="0" presId="urn:microsoft.com/office/officeart/2005/8/layout/hierarchy3"/>
    <dgm:cxn modelId="{5536F55B-7339-498A-9A54-3EE2CF2831B9}" srcId="{283E6C77-4141-4274-A05C-68915BD63BC6}" destId="{6DB77046-0726-4D83-B930-449B64B06ADA}" srcOrd="0" destOrd="0" parTransId="{3947CDD8-0680-4C9B-8B61-D2448EC71092}" sibTransId="{7E13ACB2-C508-4F39-BFA5-435D072AF375}"/>
    <dgm:cxn modelId="{A4D64B5F-33B6-AE40-9181-E15A4BF5D070}" type="presOf" srcId="{6F48ED69-BF9A-4A89-99D4-2B67480CA57B}" destId="{F0276918-DECA-BC4A-91F7-55D49B725463}" srcOrd="0" destOrd="0" presId="urn:microsoft.com/office/officeart/2005/8/layout/hierarchy3"/>
    <dgm:cxn modelId="{823E0F6F-A9EB-4E88-99DC-ECE7398DC453}" srcId="{283E6C77-4141-4274-A05C-68915BD63BC6}" destId="{BCDD8480-AE03-4D5C-8D63-3376404942CE}" srcOrd="1" destOrd="0" parTransId="{CAD826B6-5D85-42A2-95C0-AE1ECADC1F9E}" sibTransId="{2E0CF044-872C-4F00-9E38-7BC3A75AF129}"/>
    <dgm:cxn modelId="{79830571-2C74-48D4-83A6-57CB13D99FC0}" srcId="{283E6C77-4141-4274-A05C-68915BD63BC6}" destId="{0581BD1E-9C83-482C-BBC0-C1423F5854D7}" srcOrd="3" destOrd="0" parTransId="{0F573292-5244-4611-ADFC-F28C569DFCDB}" sibTransId="{2C19E0BA-3F77-4068-851D-C369EBC8E02F}"/>
    <dgm:cxn modelId="{492C6B78-3BDA-D14A-94B8-7AF2B82234DE}" type="presOf" srcId="{BCDD8480-AE03-4D5C-8D63-3376404942CE}" destId="{AB26089B-F8EC-054A-919D-367C5D53258A}" srcOrd="1" destOrd="0" presId="urn:microsoft.com/office/officeart/2005/8/layout/hierarchy3"/>
    <dgm:cxn modelId="{93BF068E-3199-437F-8888-78290EADDCDF}" srcId="{BCDD8480-AE03-4D5C-8D63-3376404942CE}" destId="{D8BB0584-6CA0-4D1B-9219-AB5AAFE3E2B8}" srcOrd="0" destOrd="0" parTransId="{590088E6-6FC0-4335-87ED-F35DA8C2B2FB}" sibTransId="{FA434D55-788D-4F06-BC53-AFC6AC0280E6}"/>
    <dgm:cxn modelId="{38EB3B97-9706-4E96-B11E-3C9F1E324C0B}" srcId="{0581BD1E-9C83-482C-BBC0-C1423F5854D7}" destId="{3841298F-4598-4799-9BED-1B997CAF1464}" srcOrd="0" destOrd="0" parTransId="{E34C6FB7-259B-4D7A-8DC3-205C14AAFED5}" sibTransId="{008A327C-A9C0-4C61-9D88-E8ABCF0BEB45}"/>
    <dgm:cxn modelId="{FEE8C9A1-8367-4F49-A1C1-A30CD0683937}" type="presOf" srcId="{283E6C77-4141-4274-A05C-68915BD63BC6}" destId="{02731921-1A28-4E44-BA31-4E63C2D0AACF}" srcOrd="0" destOrd="0" presId="urn:microsoft.com/office/officeart/2005/8/layout/hierarchy3"/>
    <dgm:cxn modelId="{7AEBE8A3-16E1-DD41-8CB4-1CF0A9DA9E32}" type="presOf" srcId="{D40DF8FE-1DDE-4D7E-A6CB-791CF7377933}" destId="{9578B1DE-BBA1-E64E-A3AE-47E481B46986}" srcOrd="0" destOrd="0" presId="urn:microsoft.com/office/officeart/2005/8/layout/hierarchy3"/>
    <dgm:cxn modelId="{130EEAA4-C74A-8741-94B4-D66D6601C499}" type="presOf" srcId="{0A40126E-9852-4794-A3A9-D932D87FE051}" destId="{4C6F00AF-0382-7A4F-98C6-7F6DE43C7CFF}" srcOrd="0" destOrd="0" presId="urn:microsoft.com/office/officeart/2005/8/layout/hierarchy3"/>
    <dgm:cxn modelId="{54D3C6A7-645C-4A59-9ACA-1E53F1147E27}" srcId="{6DB77046-0726-4D83-B930-449B64B06ADA}" destId="{B506C8D7-5857-4459-B732-B59288D3D6BB}" srcOrd="0" destOrd="0" parTransId="{8249B84A-33C9-403B-B951-93E7DEADF33E}" sibTransId="{33B74A86-4647-4A6F-BE9F-706DF117D576}"/>
    <dgm:cxn modelId="{FDA0EFA9-268C-4D46-AE25-32A50159EEFF}" type="presOf" srcId="{B506C8D7-5857-4459-B732-B59288D3D6BB}" destId="{5BA4F9F2-65FC-7F49-8E90-A11C0A21A24A}" srcOrd="0" destOrd="0" presId="urn:microsoft.com/office/officeart/2005/8/layout/hierarchy3"/>
    <dgm:cxn modelId="{8438A5AB-5CD5-4D47-8E35-661501464533}" type="presOf" srcId="{E34C6FB7-259B-4D7A-8DC3-205C14AAFED5}" destId="{952DDDA6-3BA6-C549-9004-669913BBA1DC}" srcOrd="0" destOrd="0" presId="urn:microsoft.com/office/officeart/2005/8/layout/hierarchy3"/>
    <dgm:cxn modelId="{13654DB3-78B9-4568-8BF6-12029004CE6D}" srcId="{FA5D3F15-E839-4FD7-86BC-1EE0519D9603}" destId="{A8237839-AC98-4766-A33B-EC5CC8C89436}" srcOrd="0" destOrd="0" parTransId="{365A4BB3-20B6-4F68-B14A-B4F2BFAFBD62}" sibTransId="{A349A2BD-0C57-4526-824C-A411F48716FF}"/>
    <dgm:cxn modelId="{D639A6BD-0EBC-6540-8879-C1A1A5139170}" type="presOf" srcId="{BCDD8480-AE03-4D5C-8D63-3376404942CE}" destId="{5248B560-1DA9-764B-8F9A-950C4E3542D0}" srcOrd="0" destOrd="0" presId="urn:microsoft.com/office/officeart/2005/8/layout/hierarchy3"/>
    <dgm:cxn modelId="{DB0B46C6-A76D-4C61-BB4B-AC978789F4D6}" srcId="{283E6C77-4141-4274-A05C-68915BD63BC6}" destId="{FA5D3F15-E839-4FD7-86BC-1EE0519D9603}" srcOrd="4" destOrd="0" parTransId="{50F63611-44E0-4D17-8829-283F717EFEC7}" sibTransId="{502BF760-0EAF-4AA7-AFF3-51CC728D9BE3}"/>
    <dgm:cxn modelId="{DADC67CA-2793-A949-9A91-FC26EB69DEDF}" type="presOf" srcId="{FA5D3F15-E839-4FD7-86BC-1EE0519D9603}" destId="{AC0CFED1-7533-A846-AD89-B2D291B90899}" srcOrd="0" destOrd="0" presId="urn:microsoft.com/office/officeart/2005/8/layout/hierarchy3"/>
    <dgm:cxn modelId="{DC5489D3-9525-1B42-A643-86687C479D40}" type="presOf" srcId="{A8237839-AC98-4766-A33B-EC5CC8C89436}" destId="{5F38F27A-500E-D64A-9FE5-E76C2FE6A75B}" srcOrd="0" destOrd="0" presId="urn:microsoft.com/office/officeart/2005/8/layout/hierarchy3"/>
    <dgm:cxn modelId="{A0151BE3-6455-DE4A-8E6D-9B5070CED87C}" type="presOf" srcId="{8249B84A-33C9-403B-B951-93E7DEADF33E}" destId="{FA47CF61-EB2F-7D42-859E-4B68F8F26564}" srcOrd="0" destOrd="0" presId="urn:microsoft.com/office/officeart/2005/8/layout/hierarchy3"/>
    <dgm:cxn modelId="{B6BD31E7-EE5C-274F-9D4E-604095E9BB9B}" type="presOf" srcId="{FA5D3F15-E839-4FD7-86BC-1EE0519D9603}" destId="{EF7CE584-AE67-4E4C-8696-326B767104B8}" srcOrd="1" destOrd="0" presId="urn:microsoft.com/office/officeart/2005/8/layout/hierarchy3"/>
    <dgm:cxn modelId="{8D757CF3-D1CE-0A49-BECC-C40A110702BE}" type="presOf" srcId="{3841298F-4598-4799-9BED-1B997CAF1464}" destId="{C1015BE7-1083-224B-8712-27F8556F7C5C}" srcOrd="0" destOrd="0" presId="urn:microsoft.com/office/officeart/2005/8/layout/hierarchy3"/>
    <dgm:cxn modelId="{E6C930F9-A82F-4BF4-B0B6-AC8F779D6C8E}" srcId="{6F48ED69-BF9A-4A89-99D4-2B67480CA57B}" destId="{D40DF8FE-1DDE-4D7E-A6CB-791CF7377933}" srcOrd="0" destOrd="0" parTransId="{0A40126E-9852-4794-A3A9-D932D87FE051}" sibTransId="{75108318-A889-4E21-87DC-34E90A4B8B82}"/>
    <dgm:cxn modelId="{D29FF529-2676-4645-89B6-A9C81D43864D}" type="presParOf" srcId="{02731921-1A28-4E44-BA31-4E63C2D0AACF}" destId="{745896DC-40DE-3143-9EAE-90947F2DAC22}" srcOrd="0" destOrd="0" presId="urn:microsoft.com/office/officeart/2005/8/layout/hierarchy3"/>
    <dgm:cxn modelId="{DD1532C3-C4A6-C74B-86F8-80366CC590A8}" type="presParOf" srcId="{745896DC-40DE-3143-9EAE-90947F2DAC22}" destId="{8AA8F666-ACEA-C84B-9164-AEFC7C2004DA}" srcOrd="0" destOrd="0" presId="urn:microsoft.com/office/officeart/2005/8/layout/hierarchy3"/>
    <dgm:cxn modelId="{3E132C19-A5E9-C44B-84EC-1A1E0EA5C5F3}" type="presParOf" srcId="{8AA8F666-ACEA-C84B-9164-AEFC7C2004DA}" destId="{28037AEB-4145-EB40-96EC-3B77DCE62609}" srcOrd="0" destOrd="0" presId="urn:microsoft.com/office/officeart/2005/8/layout/hierarchy3"/>
    <dgm:cxn modelId="{CB2FDACD-8A0A-A54A-9FE8-4C4EAEB12FF0}" type="presParOf" srcId="{8AA8F666-ACEA-C84B-9164-AEFC7C2004DA}" destId="{4CD95BD6-5752-4C44-AF0C-1997CD57322C}" srcOrd="1" destOrd="0" presId="urn:microsoft.com/office/officeart/2005/8/layout/hierarchy3"/>
    <dgm:cxn modelId="{D7D4A64D-888D-A243-B159-0875A36D1474}" type="presParOf" srcId="{745896DC-40DE-3143-9EAE-90947F2DAC22}" destId="{15C4359C-A13E-B145-B7C2-C505933D93AC}" srcOrd="1" destOrd="0" presId="urn:microsoft.com/office/officeart/2005/8/layout/hierarchy3"/>
    <dgm:cxn modelId="{AF9DBFAC-8D65-B848-B269-AF8AC443CAD7}" type="presParOf" srcId="{15C4359C-A13E-B145-B7C2-C505933D93AC}" destId="{FA47CF61-EB2F-7D42-859E-4B68F8F26564}" srcOrd="0" destOrd="0" presId="urn:microsoft.com/office/officeart/2005/8/layout/hierarchy3"/>
    <dgm:cxn modelId="{EFE0E2E2-7DBD-904C-86B4-B9F10A15C6CB}" type="presParOf" srcId="{15C4359C-A13E-B145-B7C2-C505933D93AC}" destId="{5BA4F9F2-65FC-7F49-8E90-A11C0A21A24A}" srcOrd="1" destOrd="0" presId="urn:microsoft.com/office/officeart/2005/8/layout/hierarchy3"/>
    <dgm:cxn modelId="{1C0830B1-DB60-FE4F-931F-4EA2D78A8689}" type="presParOf" srcId="{02731921-1A28-4E44-BA31-4E63C2D0AACF}" destId="{0F7D3599-F1E4-8F4E-A165-AD4B16F8F75D}" srcOrd="1" destOrd="0" presId="urn:microsoft.com/office/officeart/2005/8/layout/hierarchy3"/>
    <dgm:cxn modelId="{CE5FC5C1-55F8-1941-8552-EEB52108F152}" type="presParOf" srcId="{0F7D3599-F1E4-8F4E-A165-AD4B16F8F75D}" destId="{660221C7-9F27-064B-856B-27EE082484F4}" srcOrd="0" destOrd="0" presId="urn:microsoft.com/office/officeart/2005/8/layout/hierarchy3"/>
    <dgm:cxn modelId="{CEB42C52-F03E-984E-9C51-BC50424E979C}" type="presParOf" srcId="{660221C7-9F27-064B-856B-27EE082484F4}" destId="{5248B560-1DA9-764B-8F9A-950C4E3542D0}" srcOrd="0" destOrd="0" presId="urn:microsoft.com/office/officeart/2005/8/layout/hierarchy3"/>
    <dgm:cxn modelId="{DB064E12-39B5-EA45-87BB-9995DF473785}" type="presParOf" srcId="{660221C7-9F27-064B-856B-27EE082484F4}" destId="{AB26089B-F8EC-054A-919D-367C5D53258A}" srcOrd="1" destOrd="0" presId="urn:microsoft.com/office/officeart/2005/8/layout/hierarchy3"/>
    <dgm:cxn modelId="{AAC6C5B1-9DF6-1143-B45B-55AED33A7C0C}" type="presParOf" srcId="{0F7D3599-F1E4-8F4E-A165-AD4B16F8F75D}" destId="{5C2D0CC2-8E5F-634D-86E2-4E1CAA2687EE}" srcOrd="1" destOrd="0" presId="urn:microsoft.com/office/officeart/2005/8/layout/hierarchy3"/>
    <dgm:cxn modelId="{954CCA28-D287-5843-A8FC-FC75F3456FE3}" type="presParOf" srcId="{5C2D0CC2-8E5F-634D-86E2-4E1CAA2687EE}" destId="{8DA0A9AE-D0EB-094C-82EA-E2BB4B5BACDB}" srcOrd="0" destOrd="0" presId="urn:microsoft.com/office/officeart/2005/8/layout/hierarchy3"/>
    <dgm:cxn modelId="{B9F2D73E-C822-1C4C-9E96-74CBF722823E}" type="presParOf" srcId="{5C2D0CC2-8E5F-634D-86E2-4E1CAA2687EE}" destId="{C05E747B-AC80-CA4C-AC4E-307E2E588F50}" srcOrd="1" destOrd="0" presId="urn:microsoft.com/office/officeart/2005/8/layout/hierarchy3"/>
    <dgm:cxn modelId="{1BBD3BEF-6099-ED41-94E3-AD64FEC8904E}" type="presParOf" srcId="{02731921-1A28-4E44-BA31-4E63C2D0AACF}" destId="{C28DE160-58D6-9046-A275-86DA7A53E461}" srcOrd="2" destOrd="0" presId="urn:microsoft.com/office/officeart/2005/8/layout/hierarchy3"/>
    <dgm:cxn modelId="{A554BB79-F657-2646-902F-63D7C16FD602}" type="presParOf" srcId="{C28DE160-58D6-9046-A275-86DA7A53E461}" destId="{4B0A7B19-C05A-5A43-8EB8-8D0426C2ACEF}" srcOrd="0" destOrd="0" presId="urn:microsoft.com/office/officeart/2005/8/layout/hierarchy3"/>
    <dgm:cxn modelId="{A1F25C83-5593-A145-9072-B30354D70D83}" type="presParOf" srcId="{4B0A7B19-C05A-5A43-8EB8-8D0426C2ACEF}" destId="{F0276918-DECA-BC4A-91F7-55D49B725463}" srcOrd="0" destOrd="0" presId="urn:microsoft.com/office/officeart/2005/8/layout/hierarchy3"/>
    <dgm:cxn modelId="{4D311CD1-963C-B44E-B5FC-BCD087A74C34}" type="presParOf" srcId="{4B0A7B19-C05A-5A43-8EB8-8D0426C2ACEF}" destId="{34037835-8624-4847-9803-A9EDB4170755}" srcOrd="1" destOrd="0" presId="urn:microsoft.com/office/officeart/2005/8/layout/hierarchy3"/>
    <dgm:cxn modelId="{CB1A89B3-B4AC-194E-A609-863DA05591F4}" type="presParOf" srcId="{C28DE160-58D6-9046-A275-86DA7A53E461}" destId="{C224B02C-F553-134E-8594-4F48C88F5F7C}" srcOrd="1" destOrd="0" presId="urn:microsoft.com/office/officeart/2005/8/layout/hierarchy3"/>
    <dgm:cxn modelId="{A256B7DD-3F7C-1547-A7CF-3C89409A0311}" type="presParOf" srcId="{C224B02C-F553-134E-8594-4F48C88F5F7C}" destId="{4C6F00AF-0382-7A4F-98C6-7F6DE43C7CFF}" srcOrd="0" destOrd="0" presId="urn:microsoft.com/office/officeart/2005/8/layout/hierarchy3"/>
    <dgm:cxn modelId="{9EBB7462-0832-3F41-BA6E-30CA5EB3C4E7}" type="presParOf" srcId="{C224B02C-F553-134E-8594-4F48C88F5F7C}" destId="{9578B1DE-BBA1-E64E-A3AE-47E481B46986}" srcOrd="1" destOrd="0" presId="urn:microsoft.com/office/officeart/2005/8/layout/hierarchy3"/>
    <dgm:cxn modelId="{C005D901-ADF5-4243-AE1C-C4D62B7D8992}" type="presParOf" srcId="{02731921-1A28-4E44-BA31-4E63C2D0AACF}" destId="{08A00AF3-9B68-9041-A9FE-5654FD57F153}" srcOrd="3" destOrd="0" presId="urn:microsoft.com/office/officeart/2005/8/layout/hierarchy3"/>
    <dgm:cxn modelId="{95B6D61A-BEAE-6445-9B5C-6218BF68259F}" type="presParOf" srcId="{08A00AF3-9B68-9041-A9FE-5654FD57F153}" destId="{E3B3BB37-9091-1940-BD54-1A483980CBB9}" srcOrd="0" destOrd="0" presId="urn:microsoft.com/office/officeart/2005/8/layout/hierarchy3"/>
    <dgm:cxn modelId="{1A370D1A-E80A-D447-ABD0-AB5A843E8F74}" type="presParOf" srcId="{E3B3BB37-9091-1940-BD54-1A483980CBB9}" destId="{72A7B24F-5106-8440-B304-DEE993B79C2E}" srcOrd="0" destOrd="0" presId="urn:microsoft.com/office/officeart/2005/8/layout/hierarchy3"/>
    <dgm:cxn modelId="{C311E983-73A7-C049-BB43-C0110482DC94}" type="presParOf" srcId="{E3B3BB37-9091-1940-BD54-1A483980CBB9}" destId="{778043D4-4C1E-814A-B1A8-666B08AA215A}" srcOrd="1" destOrd="0" presId="urn:microsoft.com/office/officeart/2005/8/layout/hierarchy3"/>
    <dgm:cxn modelId="{ADEFD382-30B6-E847-BF61-90B4120C796E}" type="presParOf" srcId="{08A00AF3-9B68-9041-A9FE-5654FD57F153}" destId="{492C6BE1-B36F-454F-9541-A85E92EC704D}" srcOrd="1" destOrd="0" presId="urn:microsoft.com/office/officeart/2005/8/layout/hierarchy3"/>
    <dgm:cxn modelId="{49A4EA03-5E69-8C4C-9074-F0DD294B8358}" type="presParOf" srcId="{492C6BE1-B36F-454F-9541-A85E92EC704D}" destId="{952DDDA6-3BA6-C549-9004-669913BBA1DC}" srcOrd="0" destOrd="0" presId="urn:microsoft.com/office/officeart/2005/8/layout/hierarchy3"/>
    <dgm:cxn modelId="{8BEDD732-63AE-0540-B9AF-47B123C3C475}" type="presParOf" srcId="{492C6BE1-B36F-454F-9541-A85E92EC704D}" destId="{C1015BE7-1083-224B-8712-27F8556F7C5C}" srcOrd="1" destOrd="0" presId="urn:microsoft.com/office/officeart/2005/8/layout/hierarchy3"/>
    <dgm:cxn modelId="{1CD5E3C1-DA03-4D40-B583-248C56F1237A}" type="presParOf" srcId="{02731921-1A28-4E44-BA31-4E63C2D0AACF}" destId="{6CE48CF1-F81A-8A4B-B1A0-0E68D55D3C69}" srcOrd="4" destOrd="0" presId="urn:microsoft.com/office/officeart/2005/8/layout/hierarchy3"/>
    <dgm:cxn modelId="{D0FED46B-6F36-7E44-9B7B-BF45E44DA9C9}" type="presParOf" srcId="{6CE48CF1-F81A-8A4B-B1A0-0E68D55D3C69}" destId="{F39A4BB9-BFD7-0F49-8ED3-7918B51E4F8A}" srcOrd="0" destOrd="0" presId="urn:microsoft.com/office/officeart/2005/8/layout/hierarchy3"/>
    <dgm:cxn modelId="{F628FDC2-A5DD-F94A-B44A-C01779C3089F}" type="presParOf" srcId="{F39A4BB9-BFD7-0F49-8ED3-7918B51E4F8A}" destId="{AC0CFED1-7533-A846-AD89-B2D291B90899}" srcOrd="0" destOrd="0" presId="urn:microsoft.com/office/officeart/2005/8/layout/hierarchy3"/>
    <dgm:cxn modelId="{C4FDE23D-BB2C-D941-A6E4-310ECEF1CB79}" type="presParOf" srcId="{F39A4BB9-BFD7-0F49-8ED3-7918B51E4F8A}" destId="{EF7CE584-AE67-4E4C-8696-326B767104B8}" srcOrd="1" destOrd="0" presId="urn:microsoft.com/office/officeart/2005/8/layout/hierarchy3"/>
    <dgm:cxn modelId="{3C60C2FE-1783-004D-ACC8-944C164812DA}" type="presParOf" srcId="{6CE48CF1-F81A-8A4B-B1A0-0E68D55D3C69}" destId="{D7355ADF-D1AE-CC41-A00A-721DB82C4F91}" srcOrd="1" destOrd="0" presId="urn:microsoft.com/office/officeart/2005/8/layout/hierarchy3"/>
    <dgm:cxn modelId="{26CD4AE3-21DC-A946-B36C-C3C1EDDABAB7}" type="presParOf" srcId="{D7355ADF-D1AE-CC41-A00A-721DB82C4F91}" destId="{4569FD24-D5ED-5043-86A8-C876C22E11D2}" srcOrd="0" destOrd="0" presId="urn:microsoft.com/office/officeart/2005/8/layout/hierarchy3"/>
    <dgm:cxn modelId="{1177B7B5-FAF8-B34E-BDE0-E1B562D1E595}" type="presParOf" srcId="{D7355ADF-D1AE-CC41-A00A-721DB82C4F91}" destId="{5F38F27A-500E-D64A-9FE5-E76C2FE6A75B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87A564-418E-4A29-A473-0D8F76C273C7}">
      <dsp:nvSpPr>
        <dsp:cNvPr id="0" name=""/>
        <dsp:cNvSpPr/>
      </dsp:nvSpPr>
      <dsp:spPr>
        <a:xfrm>
          <a:off x="3001928" y="44"/>
          <a:ext cx="866390" cy="86639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B275A0-827F-48E3-A516-031E208FF9A5}">
      <dsp:nvSpPr>
        <dsp:cNvPr id="0" name=""/>
        <dsp:cNvSpPr/>
      </dsp:nvSpPr>
      <dsp:spPr>
        <a:xfrm>
          <a:off x="3186569" y="184685"/>
          <a:ext cx="497109" cy="4971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5A505B-6D5A-4F1F-A0CE-45617806BB3C}">
      <dsp:nvSpPr>
        <dsp:cNvPr id="0" name=""/>
        <dsp:cNvSpPr/>
      </dsp:nvSpPr>
      <dsp:spPr>
        <a:xfrm>
          <a:off x="2724967" y="1136294"/>
          <a:ext cx="1420312" cy="568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UQ-Bio Summer School</a:t>
          </a:r>
        </a:p>
      </dsp:txBody>
      <dsp:txXfrm>
        <a:off x="2724967" y="1136294"/>
        <a:ext cx="1420312" cy="568125"/>
      </dsp:txXfrm>
    </dsp:sp>
    <dsp:sp modelId="{97C7C8FA-EBD3-4DF0-8CFA-0EAA58FCE24F}">
      <dsp:nvSpPr>
        <dsp:cNvPr id="0" name=""/>
        <dsp:cNvSpPr/>
      </dsp:nvSpPr>
      <dsp:spPr>
        <a:xfrm>
          <a:off x="4670795" y="44"/>
          <a:ext cx="866390" cy="86639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2CED9F-0855-4367-BF68-AE373A5AA730}">
      <dsp:nvSpPr>
        <dsp:cNvPr id="0" name=""/>
        <dsp:cNvSpPr/>
      </dsp:nvSpPr>
      <dsp:spPr>
        <a:xfrm>
          <a:off x="4855436" y="184685"/>
          <a:ext cx="497109" cy="4971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9C6D90-BFD6-42A5-97BD-CF3A718DBA50}">
      <dsp:nvSpPr>
        <dsp:cNvPr id="0" name=""/>
        <dsp:cNvSpPr/>
      </dsp:nvSpPr>
      <dsp:spPr>
        <a:xfrm>
          <a:off x="4393834" y="1136294"/>
          <a:ext cx="1420312" cy="568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June 18, 2024</a:t>
          </a:r>
        </a:p>
      </dsp:txBody>
      <dsp:txXfrm>
        <a:off x="4393834" y="1136294"/>
        <a:ext cx="1420312" cy="568125"/>
      </dsp:txXfrm>
    </dsp:sp>
    <dsp:sp modelId="{927EEF57-5216-41C8-A3BA-BDB845C1B755}">
      <dsp:nvSpPr>
        <dsp:cNvPr id="0" name=""/>
        <dsp:cNvSpPr/>
      </dsp:nvSpPr>
      <dsp:spPr>
        <a:xfrm>
          <a:off x="6339662" y="44"/>
          <a:ext cx="866390" cy="86639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CFF0DF-15A5-4EAD-806B-19030DC8603B}">
      <dsp:nvSpPr>
        <dsp:cNvPr id="0" name=""/>
        <dsp:cNvSpPr/>
      </dsp:nvSpPr>
      <dsp:spPr>
        <a:xfrm>
          <a:off x="6524303" y="184685"/>
          <a:ext cx="497109" cy="49710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DC5FB6-560F-46CA-A0C5-140E425E3672}">
      <dsp:nvSpPr>
        <dsp:cNvPr id="0" name=""/>
        <dsp:cNvSpPr/>
      </dsp:nvSpPr>
      <dsp:spPr>
        <a:xfrm>
          <a:off x="6062701" y="1136294"/>
          <a:ext cx="1420312" cy="568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Colorado State University</a:t>
          </a:r>
        </a:p>
      </dsp:txBody>
      <dsp:txXfrm>
        <a:off x="6062701" y="1136294"/>
        <a:ext cx="1420312" cy="568125"/>
      </dsp:txXfrm>
    </dsp:sp>
    <dsp:sp modelId="{169F7F30-5B54-4153-B8BD-A7D01A1EFB75}">
      <dsp:nvSpPr>
        <dsp:cNvPr id="0" name=""/>
        <dsp:cNvSpPr/>
      </dsp:nvSpPr>
      <dsp:spPr>
        <a:xfrm>
          <a:off x="8008529" y="44"/>
          <a:ext cx="866390" cy="86639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1DBCE0-7B8B-45E1-8156-C35D466EC8F7}">
      <dsp:nvSpPr>
        <dsp:cNvPr id="0" name=""/>
        <dsp:cNvSpPr/>
      </dsp:nvSpPr>
      <dsp:spPr>
        <a:xfrm>
          <a:off x="8193170" y="184685"/>
          <a:ext cx="497109" cy="49710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79702D-7090-40CF-A5DC-901DADECC1D2}">
      <dsp:nvSpPr>
        <dsp:cNvPr id="0" name=""/>
        <dsp:cNvSpPr/>
      </dsp:nvSpPr>
      <dsp:spPr>
        <a:xfrm>
          <a:off x="7731569" y="1136294"/>
          <a:ext cx="1420312" cy="568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Wiktoria, Samantha, Pilar, Kaan, Jakini, and Eric</a:t>
          </a:r>
        </a:p>
      </dsp:txBody>
      <dsp:txXfrm>
        <a:off x="7731569" y="1136294"/>
        <a:ext cx="1420312" cy="5681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037AEB-4145-EB40-96EC-3B77DCE62609}">
      <dsp:nvSpPr>
        <dsp:cNvPr id="0" name=""/>
        <dsp:cNvSpPr/>
      </dsp:nvSpPr>
      <dsp:spPr>
        <a:xfrm>
          <a:off x="3058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18331" y="2180974"/>
        <a:ext cx="1012374" cy="490914"/>
      </dsp:txXfrm>
    </dsp:sp>
    <dsp:sp modelId="{FA47CF61-EB2F-7D42-859E-4B68F8F26564}">
      <dsp:nvSpPr>
        <dsp:cNvPr id="0" name=""/>
        <dsp:cNvSpPr/>
      </dsp:nvSpPr>
      <dsp:spPr>
        <a:xfrm>
          <a:off x="107350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A4F9F2-65FC-7F49-8E90-A11C0A21A24A}">
      <dsp:nvSpPr>
        <dsp:cNvPr id="0" name=""/>
        <dsp:cNvSpPr/>
      </dsp:nvSpPr>
      <dsp:spPr>
        <a:xfrm>
          <a:off x="211642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2</a:t>
          </a:r>
        </a:p>
      </dsp:txBody>
      <dsp:txXfrm>
        <a:off x="226915" y="2832799"/>
        <a:ext cx="803790" cy="490914"/>
      </dsp:txXfrm>
    </dsp:sp>
    <dsp:sp modelId="{5248B560-1DA9-764B-8F9A-950C4E3542D0}">
      <dsp:nvSpPr>
        <dsp:cNvPr id="0" name=""/>
        <dsp:cNvSpPr/>
      </dsp:nvSpPr>
      <dsp:spPr>
        <a:xfrm>
          <a:off x="1306709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-3038037"/>
            <a:satOff val="-207"/>
            <a:lumOff val="49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1321982" y="2180974"/>
        <a:ext cx="1012374" cy="490914"/>
      </dsp:txXfrm>
    </dsp:sp>
    <dsp:sp modelId="{8DA0A9AE-D0EB-094C-82EA-E2BB4B5BACDB}">
      <dsp:nvSpPr>
        <dsp:cNvPr id="0" name=""/>
        <dsp:cNvSpPr/>
      </dsp:nvSpPr>
      <dsp:spPr>
        <a:xfrm>
          <a:off x="1411001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5E747B-AC80-CA4C-AC4E-307E2E588F50}">
      <dsp:nvSpPr>
        <dsp:cNvPr id="0" name=""/>
        <dsp:cNvSpPr/>
      </dsp:nvSpPr>
      <dsp:spPr>
        <a:xfrm>
          <a:off x="1515293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3038037"/>
              <a:satOff val="-207"/>
              <a:lumOff val="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4</a:t>
          </a:r>
        </a:p>
      </dsp:txBody>
      <dsp:txXfrm>
        <a:off x="1530566" y="2832799"/>
        <a:ext cx="803790" cy="490914"/>
      </dsp:txXfrm>
    </dsp:sp>
    <dsp:sp modelId="{F0276918-DECA-BC4A-91F7-55D49B725463}">
      <dsp:nvSpPr>
        <dsp:cNvPr id="0" name=""/>
        <dsp:cNvSpPr/>
      </dsp:nvSpPr>
      <dsp:spPr>
        <a:xfrm>
          <a:off x="2610359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2625632" y="2180974"/>
        <a:ext cx="1012374" cy="490914"/>
      </dsp:txXfrm>
    </dsp:sp>
    <dsp:sp modelId="{4C6F00AF-0382-7A4F-98C6-7F6DE43C7CFF}">
      <dsp:nvSpPr>
        <dsp:cNvPr id="0" name=""/>
        <dsp:cNvSpPr/>
      </dsp:nvSpPr>
      <dsp:spPr>
        <a:xfrm>
          <a:off x="2714651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8B1DE-BBA1-E64E-A3AE-47E481B46986}">
      <dsp:nvSpPr>
        <dsp:cNvPr id="0" name=""/>
        <dsp:cNvSpPr/>
      </dsp:nvSpPr>
      <dsp:spPr>
        <a:xfrm>
          <a:off x="2818943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6</a:t>
          </a:r>
        </a:p>
      </dsp:txBody>
      <dsp:txXfrm>
        <a:off x="2834216" y="2832799"/>
        <a:ext cx="803790" cy="490914"/>
      </dsp:txXfrm>
    </dsp:sp>
    <dsp:sp modelId="{72A7B24F-5106-8440-B304-DEE993B79C2E}">
      <dsp:nvSpPr>
        <dsp:cNvPr id="0" name=""/>
        <dsp:cNvSpPr/>
      </dsp:nvSpPr>
      <dsp:spPr>
        <a:xfrm>
          <a:off x="3914010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-9114112"/>
            <a:satOff val="-620"/>
            <a:lumOff val="147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3929283" y="2180974"/>
        <a:ext cx="1012374" cy="490914"/>
      </dsp:txXfrm>
    </dsp:sp>
    <dsp:sp modelId="{952DDDA6-3BA6-C549-9004-669913BBA1DC}">
      <dsp:nvSpPr>
        <dsp:cNvPr id="0" name=""/>
        <dsp:cNvSpPr/>
      </dsp:nvSpPr>
      <dsp:spPr>
        <a:xfrm>
          <a:off x="4018302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015BE7-1083-224B-8712-27F8556F7C5C}">
      <dsp:nvSpPr>
        <dsp:cNvPr id="0" name=""/>
        <dsp:cNvSpPr/>
      </dsp:nvSpPr>
      <dsp:spPr>
        <a:xfrm>
          <a:off x="4122594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9114112"/>
              <a:satOff val="-620"/>
              <a:lumOff val="1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7</a:t>
          </a:r>
        </a:p>
      </dsp:txBody>
      <dsp:txXfrm>
        <a:off x="4137867" y="2832799"/>
        <a:ext cx="803790" cy="490914"/>
      </dsp:txXfrm>
    </dsp:sp>
    <dsp:sp modelId="{AC0CFED1-7533-A846-AD89-B2D291B90899}">
      <dsp:nvSpPr>
        <dsp:cNvPr id="0" name=""/>
        <dsp:cNvSpPr/>
      </dsp:nvSpPr>
      <dsp:spPr>
        <a:xfrm>
          <a:off x="5217661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5232934" y="2180974"/>
        <a:ext cx="1012374" cy="490914"/>
      </dsp:txXfrm>
    </dsp:sp>
    <dsp:sp modelId="{4569FD24-D5ED-5043-86A8-C876C22E11D2}">
      <dsp:nvSpPr>
        <dsp:cNvPr id="0" name=""/>
        <dsp:cNvSpPr/>
      </dsp:nvSpPr>
      <dsp:spPr>
        <a:xfrm>
          <a:off x="5321953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38F27A-500E-D64A-9FE5-E76C2FE6A75B}">
      <dsp:nvSpPr>
        <dsp:cNvPr id="0" name=""/>
        <dsp:cNvSpPr/>
      </dsp:nvSpPr>
      <dsp:spPr>
        <a:xfrm>
          <a:off x="5426245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8</a:t>
          </a:r>
        </a:p>
      </dsp:txBody>
      <dsp:txXfrm>
        <a:off x="5441518" y="2832799"/>
        <a:ext cx="803790" cy="4909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8E8F5-C1D4-B049-B1FF-9B95DEA717DE}" type="datetimeFigureOut">
              <a:rPr lang="en-AR" smtClean="0"/>
              <a:t>17/06/2024</a:t>
            </a:fld>
            <a:endParaRPr lang="en-A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65FFB-0764-0342-A738-C7B8A8B59F83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23761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4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381882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5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30203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18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57464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19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017038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20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400807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D1785-F9BA-57B3-93F0-5C57ED5E9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9C03F-77D4-330B-8D93-D2DA6F4A0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05689-FE55-B1B9-E8FD-B80B7F648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F6B9D-DEEB-46D7-3375-7EC72DB7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8E2D-9CE4-504F-8487-E8549CFFF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130989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E237A-7D47-156F-E569-47A00229B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36703F-7AB9-31CD-4244-6971FBDD45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8629C-5AEB-2FAF-B375-6C32E3DAA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2C14-0534-C587-4615-9A330A734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D4EA4-9F2C-890B-BD5C-4FC613AB2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88559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5016BA-8745-C7E1-E1B6-C2C4DC762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162B2-4D1B-96BD-FE50-D50E967DF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63694-AB83-584D-8718-7EA617A31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86307-85B3-E3DB-645F-AF08CA0A2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B01B5-2188-608D-2497-C4DA4639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639198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A1A23-63A2-12FF-E967-BF60DBF31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B0ACD-06C1-EAF4-8516-689B61074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78004-4C80-977E-0816-A709DB71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DD06B-A9B5-EAAD-7F40-191B85AC1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ED4BF-1070-AE99-EFF2-EB824AB01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77658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3F2F2-6B57-6FE9-BA1D-D65278EA4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49F14-FD15-5BFD-414C-935022493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2AB5C-D2BB-CC38-BA7A-C80A47C44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96361-49A1-B0DF-8DA5-4CF77D409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6B0FC-116A-B790-27FB-C32CC1DA8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448851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82955-2AB3-C7A0-2A55-230FE6CD0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C0900-01D8-BF2C-DFE3-D1AAAECA8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D71614-0C29-186F-8426-A749D1F0D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264DE-49F0-98F7-52BB-0EE9B794C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7392DF-AE95-2A5D-4037-83A4EEE7C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169DD6-C13A-6A78-A433-233C735B3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638533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AB9D-CE52-E104-A6CE-77FE8C129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15F66-F299-8812-30F6-628916E48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785888-237F-2E5E-4CA1-CE8EE7AEF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C12102-48CB-AF1E-2D6C-31EE9AF4A7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4755A-A216-2B84-9D82-01762C7F92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D5CB52-37DE-ABD2-EAEB-0D30D6514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3ABA67-CDD9-304B-0DA8-4D56D007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F42D0E-6008-21B6-96F5-7DFF70398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73552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BBA6A-ABCE-FD46-9526-5F225B51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DAA30E-0223-7654-3254-72AC64D3E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13E448-BF20-0444-9C0A-CAEFC420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A50082-60BD-C44D-C9DC-7DA758875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989340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17FF5-368D-E8A6-C616-C3EE47A69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207F00-35F6-FDC0-88E7-B394F20A7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7282B0-C9E8-3AA6-C70D-7A281F77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80418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66638-88A9-4164-17FA-D77BD82BE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B12F8-8EE3-1D9B-9F26-7352B37C7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C0D8B-8FBA-72F9-836C-69CED6B9FB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3CBD3-A358-BADF-C1B2-71B6C8F1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C2FCEF-39E4-3452-8EC7-F19E2B2D0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4F79E8-F8CA-3FE7-7094-6B8ABF95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390603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72655-EA02-AF78-6773-BEC406453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FC7A9F-0FE7-D814-B601-3A87DFD23F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64BBB5-009E-F690-5FF0-BF132D3D6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AB819-1EB2-D3EE-3491-E2E161FAE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B8228-EF5F-2BF4-8C62-139008870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C5402-A601-559B-132E-B5DE20090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07168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052EF0-D595-32C8-BF65-131E5E99C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0C317-8F8C-A911-48E8-98666D692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27E77-6ACE-2DA3-192B-725CF8A6CA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38237-2EBF-1A88-CAF7-F81A095A8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C0FB4-C47E-8407-E081-630F2DA267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18008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1D377EB-C9D2-4ED0-86A6-740A297E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7DCBE5-3C19-0779-244D-CBD8FFF0E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85800"/>
            <a:ext cx="10506456" cy="1157005"/>
          </a:xfrm>
        </p:spPr>
        <p:txBody>
          <a:bodyPr anchor="b">
            <a:normAutofit/>
          </a:bodyPr>
          <a:lstStyle/>
          <a:p>
            <a:pPr algn="ctr"/>
            <a:r>
              <a:rPr lang="en-AR" sz="6600" dirty="0"/>
              <a:t>Wiktoria’s Secrets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093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95805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231D2C23-6CFE-198E-94CE-83F3D484D0F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3107382"/>
              </p:ext>
            </p:extLst>
          </p:nvPr>
        </p:nvGraphicFramePr>
        <p:xfrm>
          <a:off x="156051" y="3564940"/>
          <a:ext cx="11876849" cy="1704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1905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2ABE6-9B1B-308E-9FED-08E9E19C2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en-AR" sz="5200" b="0" dirty="0">
                <a:latin typeface="+mj-lt"/>
              </a:rPr>
              <a:t>Potential Drugs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8DCA8A9-79C6-06F1-DA82-581BEAD4F0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5089177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7145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C68A55F-7B32-44D8-AEE5-1AF405326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C9CA8-0307-8DB8-AA6A-93BB62303B04}"/>
              </a:ext>
            </a:extLst>
          </p:cNvPr>
          <p:cNvSpPr txBox="1"/>
          <p:nvPr/>
        </p:nvSpPr>
        <p:spPr>
          <a:xfrm>
            <a:off x="655320" y="429030"/>
            <a:ext cx="2834640" cy="5457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Proposed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D6E7B29-F540-9EC7-4447-892FA93D4002}"/>
              </a:ext>
            </a:extLst>
          </p:cNvPr>
          <p:cNvGrpSpPr/>
          <p:nvPr/>
        </p:nvGrpSpPr>
        <p:grpSpPr>
          <a:xfrm>
            <a:off x="4041648" y="441200"/>
            <a:ext cx="7452360" cy="5435365"/>
            <a:chOff x="1615045" y="418605"/>
            <a:chExt cx="8678885" cy="6020790"/>
          </a:xfrm>
        </p:grpSpPr>
        <p:pic>
          <p:nvPicPr>
            <p:cNvPr id="2" name="Picture 1" descr="A screenshot of a computer screen&#10;&#10;Description automatically generated">
              <a:extLst>
                <a:ext uri="{FF2B5EF4-FFF2-40B4-BE49-F238E27FC236}">
                  <a16:creationId xmlns:a16="http://schemas.microsoft.com/office/drawing/2014/main" id="{A1E7A184-B529-0C92-2C9E-5111A4FF8D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682" t="17396" r="18034" b="12920"/>
            <a:stretch/>
          </p:blipFill>
          <p:spPr>
            <a:xfrm>
              <a:off x="1615045" y="418605"/>
              <a:ext cx="8407730" cy="602079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9BF586D-1922-70DC-7FBE-0BD70E93AAD0}"/>
                </a:ext>
              </a:extLst>
            </p:cNvPr>
            <p:cNvSpPr/>
            <p:nvPr/>
          </p:nvSpPr>
          <p:spPr>
            <a:xfrm>
              <a:off x="7659585" y="6136575"/>
              <a:ext cx="2553195" cy="3028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AEA7B24-91C4-C44B-B481-9B846D5C997C}"/>
                </a:ext>
              </a:extLst>
            </p:cNvPr>
            <p:cNvSpPr/>
            <p:nvPr/>
          </p:nvSpPr>
          <p:spPr>
            <a:xfrm>
              <a:off x="7740735" y="6122722"/>
              <a:ext cx="2553195" cy="3028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1578651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0AAA6-EDFC-4268-E249-887290B44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92652" y="962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0">
                <a:latin typeface="+mj-lt"/>
              </a:rPr>
              <a:t>Drug 2</a:t>
            </a:r>
            <a:endParaRPr lang="en-US" b="0" dirty="0">
              <a:latin typeface="+mj-lt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560DF5-F427-7583-5861-E247E25D788B}"/>
              </a:ext>
            </a:extLst>
          </p:cNvPr>
          <p:cNvGrpSpPr/>
          <p:nvPr/>
        </p:nvGrpSpPr>
        <p:grpSpPr>
          <a:xfrm>
            <a:off x="5636822" y="1326525"/>
            <a:ext cx="6745182" cy="5094626"/>
            <a:chOff x="4049487" y="252352"/>
            <a:chExt cx="9725890" cy="685503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DF3D57C-FE55-5D05-D0A1-AA2BB09F4339}"/>
                </a:ext>
              </a:extLst>
            </p:cNvPr>
            <p:cNvGrpSpPr/>
            <p:nvPr/>
          </p:nvGrpSpPr>
          <p:grpSpPr>
            <a:xfrm>
              <a:off x="4049487" y="252352"/>
              <a:ext cx="9725890" cy="6855030"/>
              <a:chOff x="4049487" y="252352"/>
              <a:chExt cx="9725890" cy="6855030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281F1C49-1DE6-AF83-0576-D20974E20705}"/>
                  </a:ext>
                </a:extLst>
              </p:cNvPr>
              <p:cNvGrpSpPr/>
              <p:nvPr/>
            </p:nvGrpSpPr>
            <p:grpSpPr>
              <a:xfrm>
                <a:off x="4049487" y="252352"/>
                <a:ext cx="9725890" cy="6855030"/>
                <a:chOff x="4049487" y="252352"/>
                <a:chExt cx="9725890" cy="6855030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38C860EE-1699-89D3-F721-FBC7EA8EABED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1615045" y="418605"/>
                  <a:chExt cx="8678885" cy="6020790"/>
                </a:xfrm>
              </p:grpSpPr>
              <p:pic>
                <p:nvPicPr>
                  <p:cNvPr id="37" name="Picture 36" descr="A screenshot of a computer screen&#10;&#10;Description automatically generated">
                    <a:extLst>
                      <a:ext uri="{FF2B5EF4-FFF2-40B4-BE49-F238E27FC236}">
                        <a16:creationId xmlns:a16="http://schemas.microsoft.com/office/drawing/2014/main" id="{4A2A4020-27B0-0CEA-3D91-F230E8561B7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18682" t="17396" r="18034" b="12920"/>
                  <a:stretch/>
                </p:blipFill>
                <p:spPr>
                  <a:xfrm>
                    <a:off x="1615045" y="418605"/>
                    <a:ext cx="8407730" cy="6020790"/>
                  </a:xfrm>
                  <a:prstGeom prst="rect">
                    <a:avLst/>
                  </a:prstGeom>
                </p:spPr>
              </p:pic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8182075C-9511-DDCB-C214-46C5EC0C2EED}"/>
                      </a:ext>
                    </a:extLst>
                  </p:cNvPr>
                  <p:cNvSpPr/>
                  <p:nvPr/>
                </p:nvSpPr>
                <p:spPr>
                  <a:xfrm>
                    <a:off x="7659585" y="6136575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174EA579-185D-410C-7A78-07B6F4FC4829}"/>
                      </a:ext>
                    </a:extLst>
                  </p:cNvPr>
                  <p:cNvSpPr/>
                  <p:nvPr/>
                </p:nvSpPr>
                <p:spPr>
                  <a:xfrm>
                    <a:off x="7740735" y="6122722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</p:grp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878B6FD7-8A74-BC7C-87E1-7797C3800DCB}"/>
                    </a:ext>
                  </a:extLst>
                </p:cNvPr>
                <p:cNvSpPr/>
                <p:nvPr/>
              </p:nvSpPr>
              <p:spPr>
                <a:xfrm>
                  <a:off x="4857009" y="1800915"/>
                  <a:ext cx="831344" cy="301017"/>
                </a:xfrm>
                <a:prstGeom prst="rect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E18751FA-DC42-0E15-4198-D4FD43B91BA8}"/>
                    </a:ext>
                  </a:extLst>
                </p:cNvPr>
                <p:cNvSpPr/>
                <p:nvPr/>
              </p:nvSpPr>
              <p:spPr>
                <a:xfrm>
                  <a:off x="4691583" y="1739893"/>
                  <a:ext cx="678721" cy="635171"/>
                </a:xfrm>
                <a:prstGeom prst="ellipse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331102C-35E8-92E8-BFB4-6E6FDEE91CC6}"/>
                  </a:ext>
                </a:extLst>
              </p:cNvPr>
              <p:cNvSpPr/>
              <p:nvPr/>
            </p:nvSpPr>
            <p:spPr>
              <a:xfrm>
                <a:off x="7113319" y="2906274"/>
                <a:ext cx="1161876" cy="383192"/>
              </a:xfrm>
              <a:prstGeom prst="rect">
                <a:avLst/>
              </a:prstGeom>
              <a:solidFill>
                <a:srgbClr val="E2DFD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8C654F7-B6E6-287B-52CE-680E8DBD0EA1}"/>
                </a:ext>
              </a:extLst>
            </p:cNvPr>
            <p:cNvSpPr/>
            <p:nvPr/>
          </p:nvSpPr>
          <p:spPr>
            <a:xfrm>
              <a:off x="11035342" y="4735459"/>
              <a:ext cx="997527" cy="542532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9C1C3E3-B803-0AD8-D12D-211E53B3A214}"/>
                </a:ext>
              </a:extLst>
            </p:cNvPr>
            <p:cNvSpPr/>
            <p:nvPr/>
          </p:nvSpPr>
          <p:spPr>
            <a:xfrm>
              <a:off x="9785268" y="5958602"/>
              <a:ext cx="915973" cy="852009"/>
            </a:xfrm>
            <a:prstGeom prst="ellipse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9DC15BB-720A-F918-660E-D0FF7605FEE3}"/>
              </a:ext>
            </a:extLst>
          </p:cNvPr>
          <p:cNvGrpSpPr/>
          <p:nvPr/>
        </p:nvGrpSpPr>
        <p:grpSpPr>
          <a:xfrm>
            <a:off x="265349" y="1404656"/>
            <a:ext cx="5139921" cy="5425826"/>
            <a:chOff x="127690" y="1186504"/>
            <a:chExt cx="5139921" cy="54258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5261EC4-AA53-619B-9814-98498904C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0920"/>
            <a:stretch/>
          </p:blipFill>
          <p:spPr>
            <a:xfrm>
              <a:off x="127690" y="1186504"/>
              <a:ext cx="5139921" cy="254471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6566588-7755-520F-DE7E-5F45DE0746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629" r="-1"/>
            <a:stretch/>
          </p:blipFill>
          <p:spPr>
            <a:xfrm>
              <a:off x="879835" y="3932139"/>
              <a:ext cx="3699273" cy="2680191"/>
            </a:xfrm>
            <a:prstGeom prst="rect">
              <a:avLst/>
            </a:prstGeom>
          </p:spPr>
        </p:pic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F80E77C-68AD-D501-2B91-1603821AFDFE}"/>
                </a:ext>
              </a:extLst>
            </p:cNvPr>
            <p:cNvSpPr/>
            <p:nvPr/>
          </p:nvSpPr>
          <p:spPr>
            <a:xfrm>
              <a:off x="2018804" y="1709027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1455A68-6E59-AA39-D3AD-D14F57493600}"/>
                </a:ext>
              </a:extLst>
            </p:cNvPr>
            <p:cNvSpPr/>
            <p:nvPr/>
          </p:nvSpPr>
          <p:spPr>
            <a:xfrm>
              <a:off x="3809531" y="1898395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994A617-2D07-EBBB-16C3-84ED0BEC9F44}"/>
                </a:ext>
              </a:extLst>
            </p:cNvPr>
            <p:cNvSpPr/>
            <p:nvPr/>
          </p:nvSpPr>
          <p:spPr>
            <a:xfrm>
              <a:off x="1194981" y="4634661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 dirty="0"/>
            </a:p>
          </p:txBody>
        </p:sp>
      </p:grpSp>
    </p:spTree>
    <p:extLst>
      <p:ext uri="{BB962C8B-B14F-4D97-AF65-F5344CB8AC3E}">
        <p14:creationId xmlns:p14="http://schemas.microsoft.com/office/powerpoint/2010/main" val="1843916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368F7-46B1-64AE-66B6-30FF77FBC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43" y="-4266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BDFA32-CD50-FBEA-E409-4DB0DA295FEC}"/>
              </a:ext>
            </a:extLst>
          </p:cNvPr>
          <p:cNvSpPr/>
          <p:nvPr/>
        </p:nvSpPr>
        <p:spPr>
          <a:xfrm>
            <a:off x="10648407" y="619627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385EE3F-AC16-D2EE-6567-D3D585526D78}"/>
              </a:ext>
            </a:extLst>
          </p:cNvPr>
          <p:cNvGrpSpPr/>
          <p:nvPr/>
        </p:nvGrpSpPr>
        <p:grpSpPr>
          <a:xfrm>
            <a:off x="5577223" y="1321297"/>
            <a:ext cx="6745182" cy="5094626"/>
            <a:chOff x="234572" y="1361077"/>
            <a:chExt cx="6745182" cy="509462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ED2A972-B141-DE89-849F-27A0957AC541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4049487" y="252352"/>
              <a:chExt cx="9725890" cy="6855030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3676575A-4D76-9536-C667-F0ECD02E4364}"/>
                  </a:ext>
                </a:extLst>
              </p:cNvPr>
              <p:cNvGrpSpPr/>
              <p:nvPr/>
            </p:nvGrpSpPr>
            <p:grpSpPr>
              <a:xfrm>
                <a:off x="4049487" y="252352"/>
                <a:ext cx="9725890" cy="6855030"/>
                <a:chOff x="4049487" y="252352"/>
                <a:chExt cx="9725890" cy="6855030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23D82E48-9399-DA96-E722-B63008AF6E43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4049487" y="252352"/>
                  <a:chExt cx="9725890" cy="6855030"/>
                </a:xfrm>
              </p:grpSpPr>
              <p:grpSp>
                <p:nvGrpSpPr>
                  <p:cNvPr id="38" name="Group 37">
                    <a:extLst>
                      <a:ext uri="{FF2B5EF4-FFF2-40B4-BE49-F238E27FC236}">
                        <a16:creationId xmlns:a16="http://schemas.microsoft.com/office/drawing/2014/main" id="{022FAAE6-6A27-416B-F3D5-E5367AFF04DB}"/>
                      </a:ext>
                    </a:extLst>
                  </p:cNvPr>
                  <p:cNvGrpSpPr/>
                  <p:nvPr/>
                </p:nvGrpSpPr>
                <p:grpSpPr>
                  <a:xfrm>
                    <a:off x="4049487" y="252352"/>
                    <a:ext cx="9725890" cy="6855030"/>
                    <a:chOff x="1615045" y="418605"/>
                    <a:chExt cx="8678885" cy="6020790"/>
                  </a:xfrm>
                </p:grpSpPr>
                <p:pic>
                  <p:nvPicPr>
                    <p:cNvPr id="41" name="Picture 40" descr="A screenshot of a computer screen&#10;&#10;Description automatically generated">
                      <a:extLst>
                        <a:ext uri="{FF2B5EF4-FFF2-40B4-BE49-F238E27FC236}">
                          <a16:creationId xmlns:a16="http://schemas.microsoft.com/office/drawing/2014/main" id="{D7AA8FB8-7376-F9EF-BDE4-10CBB203F5E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8682" t="17396" r="18034" b="12920"/>
                    <a:stretch/>
                  </p:blipFill>
                  <p:spPr>
                    <a:xfrm>
                      <a:off x="1615045" y="418605"/>
                      <a:ext cx="8407730" cy="602079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42" name="Rectangle 41">
                      <a:extLst>
                        <a:ext uri="{FF2B5EF4-FFF2-40B4-BE49-F238E27FC236}">
                          <a16:creationId xmlns:a16="http://schemas.microsoft.com/office/drawing/2014/main" id="{4A590102-45C5-8749-9736-3A4630215C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9585" y="6136575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  <p:sp>
                  <p:nvSpPr>
                    <p:cNvPr id="43" name="Rectangle 42">
                      <a:extLst>
                        <a:ext uri="{FF2B5EF4-FFF2-40B4-BE49-F238E27FC236}">
                          <a16:creationId xmlns:a16="http://schemas.microsoft.com/office/drawing/2014/main" id="{D1C1621E-5A02-1117-55F1-89F3107CB1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0735" y="6122722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</p:grp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7845F630-9367-9992-F32E-5D95FF974BEF}"/>
                      </a:ext>
                    </a:extLst>
                  </p:cNvPr>
                  <p:cNvSpPr/>
                  <p:nvPr/>
                </p:nvSpPr>
                <p:spPr>
                  <a:xfrm>
                    <a:off x="4857009" y="1800915"/>
                    <a:ext cx="831344" cy="301017"/>
                  </a:xfrm>
                  <a:prstGeom prst="rect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40" name="Oval 39">
                    <a:extLst>
                      <a:ext uri="{FF2B5EF4-FFF2-40B4-BE49-F238E27FC236}">
                        <a16:creationId xmlns:a16="http://schemas.microsoft.com/office/drawing/2014/main" id="{A4749026-5334-45C5-4F67-F5780F4DC8D5}"/>
                      </a:ext>
                    </a:extLst>
                  </p:cNvPr>
                  <p:cNvSpPr/>
                  <p:nvPr/>
                </p:nvSpPr>
                <p:spPr>
                  <a:xfrm>
                    <a:off x="4691583" y="1739893"/>
                    <a:ext cx="678721" cy="635171"/>
                  </a:xfrm>
                  <a:prstGeom prst="ellipse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 dirty="0"/>
                  </a:p>
                </p:txBody>
              </p:sp>
            </p:grp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60AA31AE-D753-118A-05AC-A0001AD479B2}"/>
                    </a:ext>
                  </a:extLst>
                </p:cNvPr>
                <p:cNvSpPr/>
                <p:nvPr/>
              </p:nvSpPr>
              <p:spPr>
                <a:xfrm>
                  <a:off x="7113319" y="2812029"/>
                  <a:ext cx="1161876" cy="477436"/>
                </a:xfrm>
                <a:prstGeom prst="rect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3423532-7CF7-81AC-0CAD-45652A442C1E}"/>
                  </a:ext>
                </a:extLst>
              </p:cNvPr>
              <p:cNvSpPr/>
              <p:nvPr/>
            </p:nvSpPr>
            <p:spPr>
              <a:xfrm>
                <a:off x="9785268" y="5958602"/>
                <a:ext cx="915973" cy="852009"/>
              </a:xfrm>
              <a:prstGeom prst="ellipse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 dirty="0"/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11FAF0A-A75A-464E-E3EF-584725A65DAA}"/>
                </a:ext>
              </a:extLst>
            </p:cNvPr>
            <p:cNvSpPr/>
            <p:nvPr/>
          </p:nvSpPr>
          <p:spPr>
            <a:xfrm>
              <a:off x="3737551" y="3013918"/>
              <a:ext cx="635253" cy="604327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FD98A92-7298-931C-898A-2BE71EC628E5}"/>
              </a:ext>
            </a:extLst>
          </p:cNvPr>
          <p:cNvGrpSpPr/>
          <p:nvPr/>
        </p:nvGrpSpPr>
        <p:grpSpPr>
          <a:xfrm>
            <a:off x="174964" y="1526660"/>
            <a:ext cx="5096835" cy="5082530"/>
            <a:chOff x="174964" y="1526660"/>
            <a:chExt cx="5096835" cy="50825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E5CF899-CAF0-CF3D-DCFB-C62512DE9C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57487" r="9002"/>
            <a:stretch/>
          </p:blipFill>
          <p:spPr>
            <a:xfrm>
              <a:off x="953359" y="3838035"/>
              <a:ext cx="3714633" cy="277115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F0B40A-BA5C-5149-B482-E0F66BA015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10784" t="6184" r="41622"/>
            <a:stretch/>
          </p:blipFill>
          <p:spPr>
            <a:xfrm>
              <a:off x="174964" y="1526660"/>
              <a:ext cx="5096835" cy="2511688"/>
            </a:xfrm>
            <a:prstGeom prst="rect">
              <a:avLst/>
            </a:prstGeom>
          </p:spPr>
        </p:pic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7C3CF9B-733B-745C-4A23-7BD0D785EBDF}"/>
                </a:ext>
              </a:extLst>
            </p:cNvPr>
            <p:cNvSpPr/>
            <p:nvPr/>
          </p:nvSpPr>
          <p:spPr>
            <a:xfrm>
              <a:off x="1258783" y="4663145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630837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7C5C2-ABD4-1B07-6901-3F18CAD1C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19" y="14315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6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AB7AF06-EC4D-1C93-2840-0AA690595CAE}"/>
              </a:ext>
            </a:extLst>
          </p:cNvPr>
          <p:cNvGrpSpPr/>
          <p:nvPr/>
        </p:nvGrpSpPr>
        <p:grpSpPr>
          <a:xfrm>
            <a:off x="5587203" y="1343560"/>
            <a:ext cx="6745182" cy="5094626"/>
            <a:chOff x="234572" y="1361077"/>
            <a:chExt cx="6745182" cy="509462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72BA58E-7653-93EE-2D0C-ABC99BA3421B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234572" y="1361077"/>
              <a:chExt cx="6745182" cy="509462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08A29EB-A58F-D5D7-3BE5-7049CA67844D}"/>
                  </a:ext>
                </a:extLst>
              </p:cNvPr>
              <p:cNvGrpSpPr/>
              <p:nvPr/>
            </p:nvGrpSpPr>
            <p:grpSpPr>
              <a:xfrm>
                <a:off x="234572" y="1361077"/>
                <a:ext cx="6745182" cy="5094626"/>
                <a:chOff x="4049487" y="252352"/>
                <a:chExt cx="9725890" cy="6855030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DBD7A2DB-A80C-CEF6-3143-29A9E2C82D56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4049487" y="252352"/>
                  <a:chExt cx="9725890" cy="6855030"/>
                </a:xfrm>
              </p:grpSpPr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CB2A1694-6717-6DE5-A0D3-67A452F5C517}"/>
                      </a:ext>
                    </a:extLst>
                  </p:cNvPr>
                  <p:cNvGrpSpPr/>
                  <p:nvPr/>
                </p:nvGrpSpPr>
                <p:grpSpPr>
                  <a:xfrm>
                    <a:off x="4049487" y="252352"/>
                    <a:ext cx="9725890" cy="6855030"/>
                    <a:chOff x="1615045" y="418605"/>
                    <a:chExt cx="8678885" cy="6020790"/>
                  </a:xfrm>
                </p:grpSpPr>
                <p:pic>
                  <p:nvPicPr>
                    <p:cNvPr id="27" name="Picture 26" descr="A screenshot of a computer screen&#10;&#10;Description automatically generated">
                      <a:extLst>
                        <a:ext uri="{FF2B5EF4-FFF2-40B4-BE49-F238E27FC236}">
                          <a16:creationId xmlns:a16="http://schemas.microsoft.com/office/drawing/2014/main" id="{9EB1BDCC-BBA3-9F3F-FD05-E1884D9DDA6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8682" t="17396" r="18034" b="12920"/>
                    <a:stretch/>
                  </p:blipFill>
                  <p:spPr>
                    <a:xfrm>
                      <a:off x="1615045" y="418605"/>
                      <a:ext cx="8407730" cy="602079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8" name="Rectangle 27">
                      <a:extLst>
                        <a:ext uri="{FF2B5EF4-FFF2-40B4-BE49-F238E27FC236}">
                          <a16:creationId xmlns:a16="http://schemas.microsoft.com/office/drawing/2014/main" id="{1A8A8894-903B-0B8B-60C5-C1D3BDD747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9585" y="6136575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  <p:sp>
                  <p:nvSpPr>
                    <p:cNvPr id="29" name="Rectangle 28">
                      <a:extLst>
                        <a:ext uri="{FF2B5EF4-FFF2-40B4-BE49-F238E27FC236}">
                          <a16:creationId xmlns:a16="http://schemas.microsoft.com/office/drawing/2014/main" id="{D5390093-DBC6-1029-64C6-15500D572D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0735" y="6122722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</p:grpSp>
              <p:sp>
                <p:nvSpPr>
                  <p:cNvPr id="23" name="Rectangle 22">
                    <a:extLst>
                      <a:ext uri="{FF2B5EF4-FFF2-40B4-BE49-F238E27FC236}">
                        <a16:creationId xmlns:a16="http://schemas.microsoft.com/office/drawing/2014/main" id="{A9AEE723-CB05-6435-DB4B-D69FC2599176}"/>
                      </a:ext>
                    </a:extLst>
                  </p:cNvPr>
                  <p:cNvSpPr/>
                  <p:nvPr/>
                </p:nvSpPr>
                <p:spPr>
                  <a:xfrm>
                    <a:off x="7113319" y="2864329"/>
                    <a:ext cx="1161876" cy="383191"/>
                  </a:xfrm>
                  <a:prstGeom prst="rect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 dirty="0"/>
                  </a:p>
                </p:txBody>
              </p:sp>
            </p:grp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DAD69F37-18F4-CE11-3445-283299ABB30B}"/>
                    </a:ext>
                  </a:extLst>
                </p:cNvPr>
                <p:cNvSpPr/>
                <p:nvPr/>
              </p:nvSpPr>
              <p:spPr>
                <a:xfrm>
                  <a:off x="9785268" y="5958602"/>
                  <a:ext cx="915973" cy="852009"/>
                </a:xfrm>
                <a:prstGeom prst="ellipse">
                  <a:avLst/>
                </a:prstGeom>
                <a:solidFill>
                  <a:srgbClr val="F8F5F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3D34C90-CAB6-E121-F57B-047D73F92856}"/>
                  </a:ext>
                </a:extLst>
              </p:cNvPr>
              <p:cNvSpPr/>
              <p:nvPr/>
            </p:nvSpPr>
            <p:spPr>
              <a:xfrm>
                <a:off x="3737551" y="3013918"/>
                <a:ext cx="635253" cy="604327"/>
              </a:xfrm>
              <a:prstGeom prst="rect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566AFDE-5C2F-29F1-52B6-84B4C9C17914}"/>
                </a:ext>
              </a:extLst>
            </p:cNvPr>
            <p:cNvSpPr/>
            <p:nvPr/>
          </p:nvSpPr>
          <p:spPr>
            <a:xfrm>
              <a:off x="5082639" y="4678878"/>
              <a:ext cx="850515" cy="404988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D2491CD-A2C0-A74A-B3EF-1E5DB9E0F466}"/>
              </a:ext>
            </a:extLst>
          </p:cNvPr>
          <p:cNvGrpSpPr/>
          <p:nvPr/>
        </p:nvGrpSpPr>
        <p:grpSpPr>
          <a:xfrm>
            <a:off x="286653" y="1396557"/>
            <a:ext cx="5075763" cy="5154148"/>
            <a:chOff x="286653" y="1396557"/>
            <a:chExt cx="5075763" cy="5154148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1091945-BF1F-DBF5-5222-C3F5D9A4D8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59448"/>
            <a:stretch/>
          </p:blipFill>
          <p:spPr>
            <a:xfrm>
              <a:off x="1087444" y="3890873"/>
              <a:ext cx="3692237" cy="2659832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A453A3-ACBC-312C-2B0E-54413E9B39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r="40553"/>
            <a:stretch/>
          </p:blipFill>
          <p:spPr>
            <a:xfrm>
              <a:off x="286653" y="1396557"/>
              <a:ext cx="5075763" cy="2494316"/>
            </a:xfrm>
            <a:prstGeom prst="rect">
              <a:avLst/>
            </a:prstGeom>
          </p:spPr>
        </p:pic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5FAF4E7-59C5-DBB9-D6A1-D736456B96FA}"/>
                </a:ext>
              </a:extLst>
            </p:cNvPr>
            <p:cNvSpPr/>
            <p:nvPr/>
          </p:nvSpPr>
          <p:spPr>
            <a:xfrm>
              <a:off x="356257" y="2279041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5EE2F76-9823-47CC-3AA1-A66A5DA33B4E}"/>
                </a:ext>
              </a:extLst>
            </p:cNvPr>
            <p:cNvSpPr/>
            <p:nvPr/>
          </p:nvSpPr>
          <p:spPr>
            <a:xfrm>
              <a:off x="2123701" y="2288938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03EE3E4-62CC-1830-409C-6D2290463D1E}"/>
                </a:ext>
              </a:extLst>
            </p:cNvPr>
            <p:cNvSpPr/>
            <p:nvPr/>
          </p:nvSpPr>
          <p:spPr>
            <a:xfrm>
              <a:off x="3952500" y="2288937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FF6ADAC-F39B-B24F-6D61-ADF653A485FD}"/>
                </a:ext>
              </a:extLst>
            </p:cNvPr>
            <p:cNvSpPr/>
            <p:nvPr/>
          </p:nvSpPr>
          <p:spPr>
            <a:xfrm>
              <a:off x="1541810" y="4747129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1618695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3ED1-EBF3-75C2-1FEB-25AFC7696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684" y="-2200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7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80DEBE3-1213-D36C-F28C-B0D6BD52CC84}"/>
              </a:ext>
            </a:extLst>
          </p:cNvPr>
          <p:cNvGrpSpPr/>
          <p:nvPr/>
        </p:nvGrpSpPr>
        <p:grpSpPr>
          <a:xfrm>
            <a:off x="5607808" y="1334121"/>
            <a:ext cx="6745182" cy="5094626"/>
            <a:chOff x="234572" y="1361077"/>
            <a:chExt cx="6745182" cy="509462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B07666F-0127-9884-74AA-3AFACE8711ED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4049487" y="252352"/>
              <a:chExt cx="9725890" cy="6855030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C2CD404F-B080-F0E6-7595-955ED5FF8E32}"/>
                  </a:ext>
                </a:extLst>
              </p:cNvPr>
              <p:cNvGrpSpPr/>
              <p:nvPr/>
            </p:nvGrpSpPr>
            <p:grpSpPr>
              <a:xfrm>
                <a:off x="4049487" y="252352"/>
                <a:ext cx="9725890" cy="6855030"/>
                <a:chOff x="4049487" y="252352"/>
                <a:chExt cx="9725890" cy="6855030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0095FBDB-025F-272B-F171-FAE5225D1FF4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1615045" y="418605"/>
                  <a:chExt cx="8678885" cy="6020790"/>
                </a:xfrm>
              </p:grpSpPr>
              <p:pic>
                <p:nvPicPr>
                  <p:cNvPr id="36" name="Picture 35" descr="A screenshot of a computer screen&#10;&#10;Description automatically generated">
                    <a:extLst>
                      <a:ext uri="{FF2B5EF4-FFF2-40B4-BE49-F238E27FC236}">
                        <a16:creationId xmlns:a16="http://schemas.microsoft.com/office/drawing/2014/main" id="{176113E9-9823-B4E9-159D-980EE8AA992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18682" t="17396" r="18034" b="12920"/>
                  <a:stretch/>
                </p:blipFill>
                <p:spPr>
                  <a:xfrm>
                    <a:off x="1615045" y="418605"/>
                    <a:ext cx="8407730" cy="6020790"/>
                  </a:xfrm>
                  <a:prstGeom prst="rect">
                    <a:avLst/>
                  </a:prstGeom>
                </p:spPr>
              </p:pic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EDF69BCB-0391-C9AA-5F81-7E03A2E8180B}"/>
                      </a:ext>
                    </a:extLst>
                  </p:cNvPr>
                  <p:cNvSpPr/>
                  <p:nvPr/>
                </p:nvSpPr>
                <p:spPr>
                  <a:xfrm>
                    <a:off x="7659585" y="6136575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2A768C39-DB4D-9FF2-D2A4-55FA8AB307B9}"/>
                      </a:ext>
                    </a:extLst>
                  </p:cNvPr>
                  <p:cNvSpPr/>
                  <p:nvPr/>
                </p:nvSpPr>
                <p:spPr>
                  <a:xfrm>
                    <a:off x="7740735" y="6122722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</p:grp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0D4342BF-E922-599F-2E20-94385458536B}"/>
                    </a:ext>
                  </a:extLst>
                </p:cNvPr>
                <p:cNvSpPr/>
                <p:nvPr/>
              </p:nvSpPr>
              <p:spPr>
                <a:xfrm>
                  <a:off x="4857009" y="1800915"/>
                  <a:ext cx="831344" cy="301017"/>
                </a:xfrm>
                <a:prstGeom prst="rect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C3A3D156-0C91-4E11-9496-08B3B84F0E5D}"/>
                    </a:ext>
                  </a:extLst>
                </p:cNvPr>
                <p:cNvSpPr/>
                <p:nvPr/>
              </p:nvSpPr>
              <p:spPr>
                <a:xfrm>
                  <a:off x="4691583" y="1739893"/>
                  <a:ext cx="678721" cy="635171"/>
                </a:xfrm>
                <a:prstGeom prst="ellipse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7EA1BD6-5585-759B-3D18-3C32125AA4F0}"/>
                  </a:ext>
                </a:extLst>
              </p:cNvPr>
              <p:cNvSpPr/>
              <p:nvPr/>
            </p:nvSpPr>
            <p:spPr>
              <a:xfrm>
                <a:off x="11035342" y="4735459"/>
                <a:ext cx="997527" cy="542532"/>
              </a:xfrm>
              <a:prstGeom prst="rect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FDE7D8A4-0924-838D-A335-83170D42BCAF}"/>
                  </a:ext>
                </a:extLst>
              </p:cNvPr>
              <p:cNvSpPr/>
              <p:nvPr/>
            </p:nvSpPr>
            <p:spPr>
              <a:xfrm>
                <a:off x="9785268" y="5958602"/>
                <a:ext cx="915973" cy="852009"/>
              </a:xfrm>
              <a:prstGeom prst="ellipse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 dirty="0"/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EEBD37B-61D0-C0FE-15E0-D4D2AA61FECB}"/>
                </a:ext>
              </a:extLst>
            </p:cNvPr>
            <p:cNvSpPr/>
            <p:nvPr/>
          </p:nvSpPr>
          <p:spPr>
            <a:xfrm>
              <a:off x="3711821" y="3013918"/>
              <a:ext cx="635254" cy="633209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9320CE3-2809-5507-AE12-4B2E8AF983D8}"/>
              </a:ext>
            </a:extLst>
          </p:cNvPr>
          <p:cNvGrpSpPr/>
          <p:nvPr/>
        </p:nvGrpSpPr>
        <p:grpSpPr>
          <a:xfrm>
            <a:off x="111175" y="1449664"/>
            <a:ext cx="5148347" cy="5157377"/>
            <a:chOff x="111175" y="1449664"/>
            <a:chExt cx="5148347" cy="5157377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B97EC814-E74C-40FD-4D09-E0E1BB3D48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r="40731"/>
            <a:stretch/>
          </p:blipFill>
          <p:spPr>
            <a:xfrm>
              <a:off x="111175" y="1449664"/>
              <a:ext cx="5148347" cy="2550331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9ED5213-E8C1-6CB7-2608-554903067712}"/>
                </a:ext>
              </a:extLst>
            </p:cNvPr>
            <p:cNvGrpSpPr/>
            <p:nvPr/>
          </p:nvGrpSpPr>
          <p:grpSpPr>
            <a:xfrm>
              <a:off x="1187916" y="2182058"/>
              <a:ext cx="3474134" cy="4424983"/>
              <a:chOff x="1167134" y="2182058"/>
              <a:chExt cx="3474134" cy="4424983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880BEA33-594A-8302-CBC2-C30D004EEA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/>
              <a:srcRect l="59269"/>
              <a:stretch/>
            </p:blipFill>
            <p:spPr>
              <a:xfrm>
                <a:off x="1167134" y="4129491"/>
                <a:ext cx="3437070" cy="2477550"/>
              </a:xfrm>
              <a:prstGeom prst="rect">
                <a:avLst/>
              </a:prstGeom>
            </p:spPr>
          </p:pic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895EBC4-ED77-4331-CF9E-E75A80B3E6F8}"/>
                  </a:ext>
                </a:extLst>
              </p:cNvPr>
              <p:cNvSpPr/>
              <p:nvPr/>
            </p:nvSpPr>
            <p:spPr>
              <a:xfrm>
                <a:off x="1876299" y="2184038"/>
                <a:ext cx="1021277" cy="1120933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C33886B7-0656-3B33-27B0-1031112ED2CD}"/>
                  </a:ext>
                </a:extLst>
              </p:cNvPr>
              <p:cNvSpPr/>
              <p:nvPr/>
            </p:nvSpPr>
            <p:spPr>
              <a:xfrm>
                <a:off x="3619991" y="2182058"/>
                <a:ext cx="1021277" cy="1120933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50A91D1-5768-F658-A28A-0A71C8657B24}"/>
                  </a:ext>
                </a:extLst>
              </p:cNvPr>
              <p:cNvSpPr/>
              <p:nvPr/>
            </p:nvSpPr>
            <p:spPr>
              <a:xfrm>
                <a:off x="1351808" y="4842132"/>
                <a:ext cx="1021277" cy="1120933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061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37979-C8EB-2A6A-A517-AECD6A811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10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77AAD8-A138-E8D7-1D8B-7044C71FFAA3}"/>
              </a:ext>
            </a:extLst>
          </p:cNvPr>
          <p:cNvSpPr/>
          <p:nvPr/>
        </p:nvSpPr>
        <p:spPr>
          <a:xfrm>
            <a:off x="10648407" y="619627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9FCBBB2-650B-6752-196B-6606FBA7D5E8}"/>
              </a:ext>
            </a:extLst>
          </p:cNvPr>
          <p:cNvGrpSpPr/>
          <p:nvPr/>
        </p:nvGrpSpPr>
        <p:grpSpPr>
          <a:xfrm>
            <a:off x="5542605" y="1286856"/>
            <a:ext cx="6745182" cy="5094626"/>
            <a:chOff x="234572" y="1361077"/>
            <a:chExt cx="6745182" cy="509462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3144399-CD8C-8400-8AA1-16E5746404F5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234572" y="1361077"/>
              <a:chExt cx="6745182" cy="5094626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7090AD53-B6B4-9557-3572-1911FD74909F}"/>
                  </a:ext>
                </a:extLst>
              </p:cNvPr>
              <p:cNvGrpSpPr/>
              <p:nvPr/>
            </p:nvGrpSpPr>
            <p:grpSpPr>
              <a:xfrm>
                <a:off x="234572" y="1361077"/>
                <a:ext cx="6745182" cy="5094626"/>
                <a:chOff x="4049487" y="252352"/>
                <a:chExt cx="9725890" cy="6855030"/>
              </a:xfrm>
            </p:grpSpPr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86C1EC81-F215-05A7-B04E-A20B40806A50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4049487" y="252352"/>
                  <a:chExt cx="9725890" cy="6855030"/>
                </a:xfrm>
              </p:grpSpPr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02C0234B-2F3B-4932-66EF-A756CE5855E4}"/>
                      </a:ext>
                    </a:extLst>
                  </p:cNvPr>
                  <p:cNvGrpSpPr/>
                  <p:nvPr/>
                </p:nvGrpSpPr>
                <p:grpSpPr>
                  <a:xfrm>
                    <a:off x="4049487" y="252352"/>
                    <a:ext cx="9725890" cy="6855030"/>
                    <a:chOff x="1615045" y="418605"/>
                    <a:chExt cx="8678885" cy="6020790"/>
                  </a:xfrm>
                </p:grpSpPr>
                <p:pic>
                  <p:nvPicPr>
                    <p:cNvPr id="30" name="Picture 29" descr="A screenshot of a computer screen&#10;&#10;Description automatically generated">
                      <a:extLst>
                        <a:ext uri="{FF2B5EF4-FFF2-40B4-BE49-F238E27FC236}">
                          <a16:creationId xmlns:a16="http://schemas.microsoft.com/office/drawing/2014/main" id="{8968E460-7925-3252-59FB-FDE8413BAB6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8682" t="17396" r="18034" b="12920"/>
                    <a:stretch/>
                  </p:blipFill>
                  <p:spPr>
                    <a:xfrm>
                      <a:off x="1615045" y="418605"/>
                      <a:ext cx="8407730" cy="602079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740EC5AC-161D-BD62-339C-95879519C6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9585" y="6136575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CA0163C1-C975-A5F1-250E-1275FBFE6F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0735" y="6122722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</p:grp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875845E7-1E34-7762-558B-AD37B02FD48C}"/>
                      </a:ext>
                    </a:extLst>
                  </p:cNvPr>
                  <p:cNvSpPr/>
                  <p:nvPr/>
                </p:nvSpPr>
                <p:spPr>
                  <a:xfrm>
                    <a:off x="4857009" y="1800915"/>
                    <a:ext cx="831344" cy="301017"/>
                  </a:xfrm>
                  <a:prstGeom prst="rect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DF36A0F8-F4C0-3DE0-D2B9-AED4361215D7}"/>
                      </a:ext>
                    </a:extLst>
                  </p:cNvPr>
                  <p:cNvSpPr/>
                  <p:nvPr/>
                </p:nvSpPr>
                <p:spPr>
                  <a:xfrm>
                    <a:off x="4691583" y="1739893"/>
                    <a:ext cx="678721" cy="635171"/>
                  </a:xfrm>
                  <a:prstGeom prst="ellipse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 dirty="0"/>
                  </a:p>
                </p:txBody>
              </p:sp>
            </p:grp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03E355A-4CE5-EB74-1204-1EAD5DE19700}"/>
                    </a:ext>
                  </a:extLst>
                </p:cNvPr>
                <p:cNvSpPr/>
                <p:nvPr/>
              </p:nvSpPr>
              <p:spPr>
                <a:xfrm>
                  <a:off x="11035342" y="4735459"/>
                  <a:ext cx="997527" cy="542532"/>
                </a:xfrm>
                <a:prstGeom prst="rect">
                  <a:avLst/>
                </a:prstGeom>
                <a:solidFill>
                  <a:srgbClr val="F8F5F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/>
                </a:p>
              </p:txBody>
            </p:sp>
          </p:grp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E3FE87C-4BE0-4D28-E8AA-DE41A1F95D67}"/>
                  </a:ext>
                </a:extLst>
              </p:cNvPr>
              <p:cNvSpPr/>
              <p:nvPr/>
            </p:nvSpPr>
            <p:spPr>
              <a:xfrm>
                <a:off x="3711821" y="3013918"/>
                <a:ext cx="635254" cy="633209"/>
              </a:xfrm>
              <a:prstGeom prst="rect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C66050D-7FF5-C422-4592-4D5E6D014A47}"/>
                </a:ext>
              </a:extLst>
            </p:cNvPr>
            <p:cNvSpPr/>
            <p:nvPr/>
          </p:nvSpPr>
          <p:spPr>
            <a:xfrm>
              <a:off x="2342892" y="3192972"/>
              <a:ext cx="815944" cy="472056"/>
            </a:xfrm>
            <a:prstGeom prst="ellipse">
              <a:avLst/>
            </a:prstGeom>
            <a:solidFill>
              <a:srgbClr val="E2DFD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73DBB3A-9BFA-3681-4A58-FBF6259812C7}"/>
              </a:ext>
            </a:extLst>
          </p:cNvPr>
          <p:cNvGrpSpPr/>
          <p:nvPr/>
        </p:nvGrpSpPr>
        <p:grpSpPr>
          <a:xfrm>
            <a:off x="272676" y="1286856"/>
            <a:ext cx="5148347" cy="5261187"/>
            <a:chOff x="272676" y="1286856"/>
            <a:chExt cx="5148347" cy="5261187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49E2747-22F2-D6BC-C580-3178535721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58283" r="8823"/>
            <a:stretch/>
          </p:blipFill>
          <p:spPr>
            <a:xfrm>
              <a:off x="1149076" y="3799345"/>
              <a:ext cx="3616628" cy="274869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6648743A-5C01-8C87-3BC1-8844D95485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10606" r="41622"/>
            <a:stretch/>
          </p:blipFill>
          <p:spPr>
            <a:xfrm>
              <a:off x="272676" y="1286856"/>
              <a:ext cx="5148347" cy="2694238"/>
            </a:xfrm>
            <a:prstGeom prst="rect">
              <a:avLst/>
            </a:prstGeom>
          </p:spPr>
        </p:pic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58F288-9C02-FD96-F8CD-9F92A1D5DD10}"/>
                </a:ext>
              </a:extLst>
            </p:cNvPr>
            <p:cNvSpPr/>
            <p:nvPr/>
          </p:nvSpPr>
          <p:spPr>
            <a:xfrm>
              <a:off x="1270658" y="4677856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2599080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437B34-10CA-40D8-5E0E-403F01472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Stages 3 and 4: Model Generation, Parameterization and Design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236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E96203D6-0617-CF43-C6CB-42D359C4D0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424726"/>
              </p:ext>
            </p:extLst>
          </p:nvPr>
        </p:nvGraphicFramePr>
        <p:xfrm>
          <a:off x="1414207" y="1551462"/>
          <a:ext cx="9302226" cy="424691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50371">
                  <a:extLst>
                    <a:ext uri="{9D8B030D-6E8A-4147-A177-3AD203B41FA5}">
                      <a16:colId xmlns:a16="http://schemas.microsoft.com/office/drawing/2014/main" val="249594603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110780827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1297641435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3848184277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744929190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3530970421"/>
                    </a:ext>
                  </a:extLst>
                </a:gridCol>
              </a:tblGrid>
              <a:tr h="392077"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DRUG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100nM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300nM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 1000nM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3000nM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10000nM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5683535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064702677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869270371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917337144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 (50% </a:t>
                      </a:r>
                      <a:r>
                        <a:rPr lang="pl-PL" dirty="0" err="1"/>
                        <a:t>vit</a:t>
                      </a:r>
                      <a:r>
                        <a:rPr lang="pl-PL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802023298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84679734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EFEA6CB-8999-B6C0-BE41-5725DF6A41AA}"/>
              </a:ext>
            </a:extLst>
          </p:cNvPr>
          <p:cNvSpPr txBox="1"/>
          <p:nvPr/>
        </p:nvSpPr>
        <p:spPr>
          <a:xfrm>
            <a:off x="1317385" y="6022358"/>
            <a:ext cx="48264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R" dirty="0">
                <a:solidFill>
                  <a:srgbClr val="FF0000"/>
                </a:solidFill>
                <a:highlight>
                  <a:srgbClr val="FF0000"/>
                </a:highlight>
              </a:rPr>
              <a:t>__</a:t>
            </a:r>
            <a:r>
              <a:rPr lang="en-AR" dirty="0"/>
              <a:t> PROTEIN NOT AFFECTED    OK: vitality &gt; 20%</a:t>
            </a:r>
          </a:p>
          <a:p>
            <a:endParaRPr lang="en-AR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E6AA3A4-FACF-E217-BFA2-53DAB25DC3DA}"/>
              </a:ext>
            </a:extLst>
          </p:cNvPr>
          <p:cNvSpPr txBox="1">
            <a:spLocks/>
          </p:cNvSpPr>
          <p:nvPr/>
        </p:nvSpPr>
        <p:spPr>
          <a:xfrm>
            <a:off x="431226" y="446354"/>
            <a:ext cx="10285207" cy="5899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R" sz="4000" dirty="0"/>
              <a:t>Pre-selection of  Drugs concentrations</a:t>
            </a:r>
          </a:p>
        </p:txBody>
      </p:sp>
    </p:spTree>
    <p:extLst>
      <p:ext uri="{BB962C8B-B14F-4D97-AF65-F5344CB8AC3E}">
        <p14:creationId xmlns:p14="http://schemas.microsoft.com/office/powerpoint/2010/main" val="1838549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E6AA3A4-FACF-E217-BFA2-53DAB25DC3DA}"/>
              </a:ext>
            </a:extLst>
          </p:cNvPr>
          <p:cNvSpPr txBox="1">
            <a:spLocks/>
          </p:cNvSpPr>
          <p:nvPr/>
        </p:nvSpPr>
        <p:spPr>
          <a:xfrm>
            <a:off x="431226" y="446354"/>
            <a:ext cx="10285207" cy="5899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R" sz="4000" dirty="0"/>
              <a:t>Model Plots</a:t>
            </a:r>
          </a:p>
        </p:txBody>
      </p:sp>
    </p:spTree>
    <p:extLst>
      <p:ext uri="{BB962C8B-B14F-4D97-AF65-F5344CB8AC3E}">
        <p14:creationId xmlns:p14="http://schemas.microsoft.com/office/powerpoint/2010/main" val="1181571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diagram of stages of a model&#10;&#10;Description automatically generated">
            <a:extLst>
              <a:ext uri="{FF2B5EF4-FFF2-40B4-BE49-F238E27FC236}">
                <a16:creationId xmlns:a16="http://schemas.microsoft.com/office/drawing/2014/main" id="{A1A288DE-84E0-C18E-B86B-4D0DE9724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011CBE7-E12A-5761-766B-DB464384689A}"/>
              </a:ext>
            </a:extLst>
          </p:cNvPr>
          <p:cNvSpPr/>
          <p:nvPr/>
        </p:nvSpPr>
        <p:spPr>
          <a:xfrm>
            <a:off x="1472541" y="1947554"/>
            <a:ext cx="7267697" cy="332508"/>
          </a:xfrm>
          <a:prstGeom prst="rect">
            <a:avLst/>
          </a:prstGeom>
          <a:solidFill>
            <a:srgbClr val="1F6C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7292BB-A38B-C5D9-4A89-084AC4F4B9CC}"/>
              </a:ext>
            </a:extLst>
          </p:cNvPr>
          <p:cNvSpPr/>
          <p:nvPr/>
        </p:nvSpPr>
        <p:spPr>
          <a:xfrm>
            <a:off x="2907476" y="5484422"/>
            <a:ext cx="7267697" cy="332508"/>
          </a:xfrm>
          <a:prstGeom prst="rect">
            <a:avLst/>
          </a:prstGeom>
          <a:solidFill>
            <a:srgbClr val="1F6C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2052597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E82D4E0-21FE-C6B1-D604-28BC86981D02}"/>
              </a:ext>
            </a:extLst>
          </p:cNvPr>
          <p:cNvSpPr txBox="1">
            <a:spLocks/>
          </p:cNvSpPr>
          <p:nvPr/>
        </p:nvSpPr>
        <p:spPr>
          <a:xfrm>
            <a:off x="1136397" y="2418408"/>
            <a:ext cx="4959603" cy="35225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  <a:ea typeface="+mn-ea"/>
                <a:cs typeface="+mn-cs"/>
              </a:rPr>
              <a:t>Best conditions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E6AA3A4-FACF-E217-BFA2-53DAB25DC3DA}"/>
              </a:ext>
            </a:extLst>
          </p:cNvPr>
          <p:cNvSpPr txBox="1">
            <a:spLocks/>
          </p:cNvSpPr>
          <p:nvPr/>
        </p:nvSpPr>
        <p:spPr>
          <a:xfrm>
            <a:off x="431226" y="446354"/>
            <a:ext cx="10285207" cy="5899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AR" sz="40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A070C3F-B04D-99A2-E971-05358E2562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149523"/>
              </p:ext>
            </p:extLst>
          </p:nvPr>
        </p:nvGraphicFramePr>
        <p:xfrm>
          <a:off x="6512442" y="1735559"/>
          <a:ext cx="5201025" cy="2973128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{616DA210-FB5B-4158-B5E0-FEB733F419BA}</a:tableStyleId>
              </a:tblPr>
              <a:tblGrid>
                <a:gridCol w="1236177">
                  <a:extLst>
                    <a:ext uri="{9D8B030D-6E8A-4147-A177-3AD203B41FA5}">
                      <a16:colId xmlns:a16="http://schemas.microsoft.com/office/drawing/2014/main" val="2880523043"/>
                    </a:ext>
                  </a:extLst>
                </a:gridCol>
                <a:gridCol w="2888263">
                  <a:extLst>
                    <a:ext uri="{9D8B030D-6E8A-4147-A177-3AD203B41FA5}">
                      <a16:colId xmlns:a16="http://schemas.microsoft.com/office/drawing/2014/main" val="3622309234"/>
                    </a:ext>
                  </a:extLst>
                </a:gridCol>
                <a:gridCol w="1076585">
                  <a:extLst>
                    <a:ext uri="{9D8B030D-6E8A-4147-A177-3AD203B41FA5}">
                      <a16:colId xmlns:a16="http://schemas.microsoft.com/office/drawing/2014/main" val="2878450082"/>
                    </a:ext>
                  </a:extLst>
                </a:gridCol>
              </a:tblGrid>
              <a:tr h="567018">
                <a:tc>
                  <a:txBody>
                    <a:bodyPr/>
                    <a:lstStyle/>
                    <a:p>
                      <a:pPr algn="ctr"/>
                      <a:r>
                        <a:rPr lang="en-AR" sz="2300" b="0" cap="none" spc="0">
                          <a:solidFill>
                            <a:schemeClr val="bg1"/>
                          </a:solidFill>
                        </a:rPr>
                        <a:t>DRUG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R" sz="2300" b="0" cap="none" spc="0">
                          <a:solidFill>
                            <a:schemeClr val="bg1"/>
                          </a:solidFill>
                        </a:rPr>
                        <a:t>CONCENTRATION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R" sz="2300" b="0" cap="none" spc="0">
                          <a:solidFill>
                            <a:schemeClr val="bg1"/>
                          </a:solidFill>
                        </a:rPr>
                        <a:t>TIME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680248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572285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055250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2101820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48484"/>
                  </a:ext>
                </a:extLst>
              </a:tr>
              <a:tr h="481222">
                <a:tc>
                  <a:txBody>
                    <a:bodyPr/>
                    <a:lstStyle/>
                    <a:p>
                      <a:pPr algn="ctr"/>
                      <a:r>
                        <a:rPr lang="en-AR" sz="1700" cap="none" spc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R" sz="17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9612" marR="129612" marT="129612" marB="64806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41919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6358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F778DEA-2D9E-D5F8-F185-27E264749F1E}"/>
              </a:ext>
            </a:extLst>
          </p:cNvPr>
          <p:cNvSpPr txBox="1">
            <a:spLocks/>
          </p:cNvSpPr>
          <p:nvPr/>
        </p:nvSpPr>
        <p:spPr>
          <a:xfrm>
            <a:off x="431226" y="446354"/>
            <a:ext cx="10285207" cy="5899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R" sz="4000" dirty="0"/>
              <a:t>Final decision</a:t>
            </a:r>
          </a:p>
        </p:txBody>
      </p:sp>
    </p:spTree>
    <p:extLst>
      <p:ext uri="{BB962C8B-B14F-4D97-AF65-F5344CB8AC3E}">
        <p14:creationId xmlns:p14="http://schemas.microsoft.com/office/powerpoint/2010/main" val="2959207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4BA85B-9DB1-9D47-8DF6-2D756647C0AC}"/>
              </a:ext>
            </a:extLst>
          </p:cNvPr>
          <p:cNvSpPr txBox="1">
            <a:spLocks/>
          </p:cNvSpPr>
          <p:nvPr/>
        </p:nvSpPr>
        <p:spPr>
          <a:xfrm>
            <a:off x="838199" y="1093788"/>
            <a:ext cx="10506455" cy="29672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Stage 1: Experimental Quantification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033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4DD6C-4E7E-D288-75C0-8AD2208AA298}"/>
              </a:ext>
            </a:extLst>
          </p:cNvPr>
          <p:cNvSpPr txBox="1"/>
          <p:nvPr/>
        </p:nvSpPr>
        <p:spPr>
          <a:xfrm>
            <a:off x="838200" y="978408"/>
            <a:ext cx="3721608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>
                <a:latin typeface="+mj-lt"/>
                <a:ea typeface="+mj-ea"/>
                <a:cs typeface="+mj-cs"/>
              </a:rPr>
              <a:t>Steps to get the csv file with the data for each drug: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9F8B6A-BA75-D530-67E2-AE1996907A6E}"/>
              </a:ext>
            </a:extLst>
          </p:cNvPr>
          <p:cNvSpPr txBox="1"/>
          <p:nvPr/>
        </p:nvSpPr>
        <p:spPr>
          <a:xfrm>
            <a:off x="838200" y="2368296"/>
            <a:ext cx="3721608" cy="3502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Apply Gaussian filter to the image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Histogram visualization of the data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Select a threshold value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Apply Watershed to differenciate the cells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Apply </a:t>
            </a:r>
            <a:r>
              <a:rPr lang="en-US" sz="1700" i="1"/>
              <a:t>region prop </a:t>
            </a:r>
            <a:r>
              <a:rPr lang="en-US" sz="1700"/>
              <a:t>function to calculate the parameters: numbers of cells, cell and nuclei size, intensity, etc.</a:t>
            </a:r>
            <a:endParaRPr lang="en-US" sz="1700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7273E96D-33D3-285C-40AF-1965FC12C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556" y="3393415"/>
            <a:ext cx="2781817" cy="2736000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439BB572-0055-FFD7-2378-55E9D71CF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4757" y="589014"/>
            <a:ext cx="2781817" cy="2736000"/>
          </a:xfrm>
          <a:prstGeom prst="rect">
            <a:avLst/>
          </a:prstGeom>
        </p:spPr>
      </p:pic>
      <p:pic>
        <p:nvPicPr>
          <p:cNvPr id="15" name="Picture 14" descr="A group of green and orange circles&#10;&#10;Description automatically generated">
            <a:extLst>
              <a:ext uri="{FF2B5EF4-FFF2-40B4-BE49-F238E27FC236}">
                <a16:creationId xmlns:a16="http://schemas.microsoft.com/office/drawing/2014/main" id="{CA6F2264-6365-527F-42BA-A7E394E44B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8464" y="688410"/>
            <a:ext cx="2448000" cy="244800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A73F9D15-2C76-54BA-E7FC-F0EA38F514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3299" y="3393415"/>
            <a:ext cx="2784733" cy="27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86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4DD6C-4E7E-D288-75C0-8AD2208AA298}"/>
              </a:ext>
            </a:extLst>
          </p:cNvPr>
          <p:cNvSpPr txBox="1"/>
          <p:nvPr/>
        </p:nvSpPr>
        <p:spPr>
          <a:xfrm>
            <a:off x="838200" y="978408"/>
            <a:ext cx="3721608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>
                <a:latin typeface="+mj-lt"/>
                <a:ea typeface="+mj-ea"/>
                <a:cs typeface="+mj-cs"/>
              </a:rPr>
              <a:t>Steps to get the csv file with the data for each drug: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7CECFB-FF63-3392-D0FE-313499309935}"/>
              </a:ext>
            </a:extLst>
          </p:cNvPr>
          <p:cNvSpPr txBox="1"/>
          <p:nvPr/>
        </p:nvSpPr>
        <p:spPr>
          <a:xfrm>
            <a:off x="838201" y="2718451"/>
            <a:ext cx="372160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/>
              <a:t>Load the masks and labels unique cells</a:t>
            </a:r>
            <a:endParaRPr lang="en-AR" sz="170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AR" sz="1700"/>
              <a:t>Load the original images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AR" sz="1700"/>
              <a:t>Separate the blue channel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/>
              <a:t>Apply Gaussian filter to the image and binarize it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/>
              <a:t>Label and counts RNA spots within the nucleus and cytoplasm for each cell across all frames, storing the counts in a csv file.</a:t>
            </a:r>
            <a:endParaRPr lang="en-US" sz="1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AFFBAF-0AC9-5490-65F1-388BDF7A4D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34"/>
          <a:stretch/>
        </p:blipFill>
        <p:spPr>
          <a:xfrm>
            <a:off x="5802332" y="3587315"/>
            <a:ext cx="5356605" cy="2803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F5F8FB-13B6-4E08-B71E-8B468AEA62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703"/>
          <a:stretch/>
        </p:blipFill>
        <p:spPr>
          <a:xfrm>
            <a:off x="5762837" y="783516"/>
            <a:ext cx="5435595" cy="280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647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D46CDCF-D892-28AF-DA03-C4FC4A75B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201650" cy="867536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9F27B3E-EB88-BD30-C577-ADAF729437CA}"/>
              </a:ext>
            </a:extLst>
          </p:cNvPr>
          <p:cNvSpPr/>
          <p:nvPr/>
        </p:nvSpPr>
        <p:spPr>
          <a:xfrm>
            <a:off x="4034790" y="754380"/>
            <a:ext cx="5554980" cy="605790"/>
          </a:xfrm>
          <a:prstGeom prst="ellipse">
            <a:avLst/>
          </a:prstGeom>
          <a:solidFill>
            <a:srgbClr val="FF0000">
              <a:alpha val="1098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234391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ABFFEC6-2C8C-5AB1-34E3-01FF8CF07D20}"/>
              </a:ext>
            </a:extLst>
          </p:cNvPr>
          <p:cNvSpPr txBox="1">
            <a:spLocks/>
          </p:cNvSpPr>
          <p:nvPr/>
        </p:nvSpPr>
        <p:spPr>
          <a:xfrm>
            <a:off x="838199" y="1093788"/>
            <a:ext cx="10506455" cy="29672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Stage 2: Statistic Analysis 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4703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C68A55F-7B32-44D8-AEE5-1AF405326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1ED778-9C9E-9EF4-9AB4-AA08FE5E8432}"/>
              </a:ext>
            </a:extLst>
          </p:cNvPr>
          <p:cNvSpPr txBox="1"/>
          <p:nvPr/>
        </p:nvSpPr>
        <p:spPr>
          <a:xfrm>
            <a:off x="655320" y="429030"/>
            <a:ext cx="2834640" cy="5457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Vitality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0FF3127-4607-392F-8557-C199523C3441}"/>
              </a:ext>
            </a:extLst>
          </p:cNvPr>
          <p:cNvGrpSpPr/>
          <p:nvPr/>
        </p:nvGrpSpPr>
        <p:grpSpPr>
          <a:xfrm>
            <a:off x="4041648" y="447057"/>
            <a:ext cx="7868412" cy="5764004"/>
            <a:chOff x="3374726" y="668207"/>
            <a:chExt cx="7620920" cy="5546326"/>
          </a:xfrm>
        </p:grpSpPr>
        <p:pic>
          <p:nvPicPr>
            <p:cNvPr id="5" name="Obraz 4">
              <a:extLst>
                <a:ext uri="{FF2B5EF4-FFF2-40B4-BE49-F238E27FC236}">
                  <a16:creationId xmlns:a16="http://schemas.microsoft.com/office/drawing/2014/main" id="{1FB666BB-012D-14F7-36D1-00B2E1D800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2724" t="-1221" r="-2597" b="-55"/>
            <a:stretch/>
          </p:blipFill>
          <p:spPr>
            <a:xfrm>
              <a:off x="4240359" y="668207"/>
              <a:ext cx="5963891" cy="5546326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6C79BB9-E6E1-8AE8-EF90-7723A2E44CEF}"/>
                </a:ext>
              </a:extLst>
            </p:cNvPr>
            <p:cNvSpPr txBox="1"/>
            <p:nvPr/>
          </p:nvSpPr>
          <p:spPr>
            <a:xfrm>
              <a:off x="3374726" y="1293975"/>
              <a:ext cx="887631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</a:t>
              </a:r>
              <a:r>
                <a:rPr lang="en-AR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o drug</a:t>
              </a:r>
              <a:endParaRPr lang="en-AR" sz="20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05E945A-4E13-B751-C2B4-16D2B83D24D0}"/>
                </a:ext>
              </a:extLst>
            </p:cNvPr>
            <p:cNvSpPr txBox="1"/>
            <p:nvPr/>
          </p:nvSpPr>
          <p:spPr>
            <a:xfrm>
              <a:off x="10200634" y="1293975"/>
              <a:ext cx="761556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</a:t>
              </a:r>
              <a:endParaRPr lang="en-AR" sz="20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8C2F8C7-6F27-28CC-31D1-A3609132ECD3}"/>
                </a:ext>
              </a:extLst>
            </p:cNvPr>
            <p:cNvSpPr txBox="1"/>
            <p:nvPr/>
          </p:nvSpPr>
          <p:spPr>
            <a:xfrm>
              <a:off x="3374726" y="3762090"/>
              <a:ext cx="761556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4</a:t>
              </a:r>
              <a:endParaRPr lang="en-AR" sz="20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782880-5693-6B3A-10D2-D749441719A5}"/>
                </a:ext>
              </a:extLst>
            </p:cNvPr>
            <p:cNvSpPr txBox="1"/>
            <p:nvPr/>
          </p:nvSpPr>
          <p:spPr>
            <a:xfrm>
              <a:off x="10123973" y="3762090"/>
              <a:ext cx="871673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10</a:t>
              </a:r>
              <a:endParaRPr lang="en-AR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83182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C68A55F-7B32-44D8-AEE5-1AF405326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74D075-1DDA-8B64-1A95-A9B6E31BABF2}"/>
              </a:ext>
            </a:extLst>
          </p:cNvPr>
          <p:cNvGrpSpPr/>
          <p:nvPr/>
        </p:nvGrpSpPr>
        <p:grpSpPr>
          <a:xfrm>
            <a:off x="4105344" y="392947"/>
            <a:ext cx="7573416" cy="5546326"/>
            <a:chOff x="3636714" y="655837"/>
            <a:chExt cx="7573416" cy="5546326"/>
          </a:xfrm>
        </p:grpSpPr>
        <p:pic>
          <p:nvPicPr>
            <p:cNvPr id="4" name="Obraz 4">
              <a:extLst>
                <a:ext uri="{FF2B5EF4-FFF2-40B4-BE49-F238E27FC236}">
                  <a16:creationId xmlns:a16="http://schemas.microsoft.com/office/drawing/2014/main" id="{48E2CAAB-57E4-E248-AF25-6E0642DC0B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2724" t="-1221" r="-2597" b="-55"/>
            <a:stretch/>
          </p:blipFill>
          <p:spPr>
            <a:xfrm>
              <a:off x="4454843" y="655837"/>
              <a:ext cx="5963891" cy="5546326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0420C0-06BA-8478-4E38-287B1CD8F346}"/>
                </a:ext>
              </a:extLst>
            </p:cNvPr>
            <p:cNvSpPr txBox="1"/>
            <p:nvPr/>
          </p:nvSpPr>
          <p:spPr>
            <a:xfrm>
              <a:off x="3636714" y="1281605"/>
              <a:ext cx="887631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</a:t>
              </a:r>
              <a:r>
                <a:rPr lang="en-AR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o drug</a:t>
              </a:r>
              <a:endParaRPr lang="en-AR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A7FEBD-4769-D540-C327-686369C248CF}"/>
                </a:ext>
              </a:extLst>
            </p:cNvPr>
            <p:cNvSpPr txBox="1"/>
            <p:nvPr/>
          </p:nvSpPr>
          <p:spPr>
            <a:xfrm>
              <a:off x="10415118" y="1281605"/>
              <a:ext cx="761556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</a:t>
              </a:r>
              <a:endParaRPr lang="en-AR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3E1828-A977-F017-7FB0-07B7DC6EF9F9}"/>
                </a:ext>
              </a:extLst>
            </p:cNvPr>
            <p:cNvSpPr txBox="1"/>
            <p:nvPr/>
          </p:nvSpPr>
          <p:spPr>
            <a:xfrm>
              <a:off x="3636714" y="3749720"/>
              <a:ext cx="761556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4</a:t>
              </a:r>
              <a:endParaRPr lang="en-AR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25CA65E-FE22-FB74-3E9F-B5620DB0FF8C}"/>
                </a:ext>
              </a:extLst>
            </p:cNvPr>
            <p:cNvSpPr txBox="1"/>
            <p:nvPr/>
          </p:nvSpPr>
          <p:spPr>
            <a:xfrm>
              <a:off x="10338457" y="3749720"/>
              <a:ext cx="871673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10</a:t>
              </a:r>
              <a:endParaRPr lang="en-AR" dirty="0"/>
            </a:p>
          </p:txBody>
        </p:sp>
        <p:pic>
          <p:nvPicPr>
            <p:cNvPr id="15" name="Obraz 4">
              <a:extLst>
                <a:ext uri="{FF2B5EF4-FFF2-40B4-BE49-F238E27FC236}">
                  <a16:creationId xmlns:a16="http://schemas.microsoft.com/office/drawing/2014/main" id="{5A8C0C64-A600-80DD-1383-1EC02B8F8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44848" y="731196"/>
              <a:ext cx="5629108" cy="5468826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676CD0F-0EB7-B9B4-1014-5518DDBBB373}"/>
              </a:ext>
            </a:extLst>
          </p:cNvPr>
          <p:cNvSpPr txBox="1"/>
          <p:nvPr/>
        </p:nvSpPr>
        <p:spPr>
          <a:xfrm>
            <a:off x="655320" y="2406541"/>
            <a:ext cx="3284361" cy="1400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05256">
              <a:spcAft>
                <a:spcPts val="600"/>
              </a:spcAft>
            </a:pPr>
            <a:r>
              <a:rPr lang="en-AR" sz="4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Protein</a:t>
            </a:r>
          </a:p>
          <a:p>
            <a:pPr defTabSz="905256">
              <a:spcAft>
                <a:spcPts val="600"/>
              </a:spcAft>
            </a:pPr>
            <a:r>
              <a:rPr lang="en-AR" sz="4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concentration</a:t>
            </a:r>
            <a:endParaRPr lang="en-AR" sz="4000" dirty="0"/>
          </a:p>
        </p:txBody>
      </p:sp>
    </p:spTree>
    <p:extLst>
      <p:ext uri="{BB962C8B-B14F-4D97-AF65-F5344CB8AC3E}">
        <p14:creationId xmlns:p14="http://schemas.microsoft.com/office/powerpoint/2010/main" val="3384367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00617E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2081</TotalTime>
  <Words>283</Words>
  <Application>Microsoft Macintosh PowerPoint</Application>
  <PresentationFormat>Widescreen</PresentationFormat>
  <Paragraphs>102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Office Theme</vt:lpstr>
      <vt:lpstr>Wiktoria’s Secrets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Potential Drugs</vt:lpstr>
      <vt:lpstr>PowerPoint Presentation</vt:lpstr>
      <vt:lpstr>Drug 2</vt:lpstr>
      <vt:lpstr>Drug 4</vt:lpstr>
      <vt:lpstr>Drug 6</vt:lpstr>
      <vt:lpstr>Drug 7</vt:lpstr>
      <vt:lpstr>Drug 10</vt:lpstr>
      <vt:lpstr>Stages 3 and 4: Model Generation, Parameterization and Design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Pilar Ameijeiras</dc:creator>
  <cp:lastModifiedBy>Pilar Ameijeiras</cp:lastModifiedBy>
  <cp:revision>36</cp:revision>
  <dcterms:created xsi:type="dcterms:W3CDTF">2024-06-13T20:31:28Z</dcterms:created>
  <dcterms:modified xsi:type="dcterms:W3CDTF">2024-06-18T06:58:58Z</dcterms:modified>
</cp:coreProperties>
</file>

<file path=docProps/thumbnail.jpeg>
</file>